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20"/>
  </p:notesMasterIdLst>
  <p:sldIdLst>
    <p:sldId id="256" r:id="rId2"/>
    <p:sldId id="257" r:id="rId3"/>
    <p:sldId id="258" r:id="rId4"/>
    <p:sldId id="393" r:id="rId5"/>
    <p:sldId id="394" r:id="rId6"/>
    <p:sldId id="396" r:id="rId7"/>
    <p:sldId id="433" r:id="rId8"/>
    <p:sldId id="259" r:id="rId9"/>
    <p:sldId id="400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459" r:id="rId19"/>
    <p:sldId id="269" r:id="rId20"/>
    <p:sldId id="271" r:id="rId21"/>
    <p:sldId id="434" r:id="rId22"/>
    <p:sldId id="435" r:id="rId23"/>
    <p:sldId id="275" r:id="rId24"/>
    <p:sldId id="436" r:id="rId25"/>
    <p:sldId id="437" r:id="rId26"/>
    <p:sldId id="283" r:id="rId27"/>
    <p:sldId id="284" r:id="rId28"/>
    <p:sldId id="285" r:id="rId29"/>
    <p:sldId id="286" r:id="rId30"/>
    <p:sldId id="287" r:id="rId31"/>
    <p:sldId id="288" r:id="rId32"/>
    <p:sldId id="420" r:id="rId33"/>
    <p:sldId id="424" r:id="rId34"/>
    <p:sldId id="422" r:id="rId35"/>
    <p:sldId id="423" r:id="rId36"/>
    <p:sldId id="425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439" r:id="rId45"/>
    <p:sldId id="440" r:id="rId46"/>
    <p:sldId id="441" r:id="rId47"/>
    <p:sldId id="453" r:id="rId48"/>
    <p:sldId id="456" r:id="rId49"/>
    <p:sldId id="457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31" r:id="rId69"/>
    <p:sldId id="429" r:id="rId70"/>
    <p:sldId id="431" r:id="rId71"/>
    <p:sldId id="432" r:id="rId72"/>
    <p:sldId id="332" r:id="rId73"/>
    <p:sldId id="333" r:id="rId74"/>
    <p:sldId id="334" r:id="rId75"/>
    <p:sldId id="340" r:id="rId76"/>
    <p:sldId id="445" r:id="rId77"/>
    <p:sldId id="444" r:id="rId78"/>
    <p:sldId id="343" r:id="rId79"/>
    <p:sldId id="344" r:id="rId80"/>
    <p:sldId id="345" r:id="rId81"/>
    <p:sldId id="346" r:id="rId82"/>
    <p:sldId id="347" r:id="rId83"/>
    <p:sldId id="348" r:id="rId84"/>
    <p:sldId id="351" r:id="rId85"/>
    <p:sldId id="446" r:id="rId86"/>
    <p:sldId id="404" r:id="rId87"/>
    <p:sldId id="405" r:id="rId88"/>
    <p:sldId id="406" r:id="rId89"/>
    <p:sldId id="407" r:id="rId90"/>
    <p:sldId id="447" r:id="rId91"/>
    <p:sldId id="408" r:id="rId92"/>
    <p:sldId id="409" r:id="rId93"/>
    <p:sldId id="369" r:id="rId94"/>
    <p:sldId id="370" r:id="rId95"/>
    <p:sldId id="371" r:id="rId96"/>
    <p:sldId id="372" r:id="rId97"/>
    <p:sldId id="373" r:id="rId98"/>
    <p:sldId id="374" r:id="rId99"/>
    <p:sldId id="375" r:id="rId100"/>
    <p:sldId id="377" r:id="rId101"/>
    <p:sldId id="442" r:id="rId102"/>
    <p:sldId id="443" r:id="rId103"/>
    <p:sldId id="378" r:id="rId104"/>
    <p:sldId id="379" r:id="rId105"/>
    <p:sldId id="380" r:id="rId106"/>
    <p:sldId id="381" r:id="rId107"/>
    <p:sldId id="382" r:id="rId108"/>
    <p:sldId id="383" r:id="rId109"/>
    <p:sldId id="384" r:id="rId110"/>
    <p:sldId id="385" r:id="rId111"/>
    <p:sldId id="386" r:id="rId112"/>
    <p:sldId id="387" r:id="rId113"/>
    <p:sldId id="388" r:id="rId114"/>
    <p:sldId id="389" r:id="rId115"/>
    <p:sldId id="458" r:id="rId116"/>
    <p:sldId id="392" r:id="rId117"/>
    <p:sldId id="451" r:id="rId118"/>
    <p:sldId id="452" r:id="rId119"/>
  </p:sldIdLst>
  <p:sldSz cx="9144000" cy="5143500" type="screen16x9"/>
  <p:notesSz cx="6858000" cy="9144000"/>
  <p:embeddedFontLst>
    <p:embeddedFont>
      <p:font typeface="Lucida Sans" panose="020B0602030504020204" pitchFamily="34" charset="0"/>
      <p:regular r:id="rId121"/>
      <p:bold r:id="rId122"/>
      <p:italic r:id="rId123"/>
      <p:boldItalic r:id="rId124"/>
    </p:embeddedFont>
    <p:embeddedFont>
      <p:font typeface="Tahoma" panose="020B0604030504040204" pitchFamily="34" charset="0"/>
      <p:regular r:id="rId125"/>
      <p:bold r:id="rId126"/>
    </p:embeddedFont>
    <p:embeddedFont>
      <p:font typeface="Trebuchet MS" panose="020B0603020202020204" pitchFamily="34" charset="0"/>
      <p:regular r:id="rId127"/>
      <p:bold r:id="rId128"/>
      <p:italic r:id="rId129"/>
      <p:boldItalic r:id="rId130"/>
    </p:embeddedFont>
    <p:embeddedFont>
      <p:font typeface="Verdana" panose="020B0604030504040204" pitchFamily="34" charset="0"/>
      <p:regular r:id="rId131"/>
      <p:bold r:id="rId132"/>
      <p:italic r:id="rId133"/>
      <p:boldItalic r:id="rId1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232"/>
    <a:srgbClr val="1A2A47"/>
    <a:srgbClr val="CEC6BD"/>
    <a:srgbClr val="34415B"/>
    <a:srgbClr val="4F81BD"/>
    <a:srgbClr val="0C1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3E318-6D1C-B997-A0BD-88FBCBF845A1}" v="489" dt="2025-06-14T00:26:05.826"/>
    <p1510:client id="{1679B63E-16AE-8093-23A9-ABB0CB32228F}" v="1" dt="2025-06-13T20:51:27.496"/>
    <p1510:client id="{1E94D7EB-EE93-7126-BDEA-1754E2EF3223}" v="304" dt="2025-06-13T23:29:48.745"/>
    <p1510:client id="{4DC3EC34-DB50-C8A0-BA58-AB8B226C2EE2}" v="413" dt="2025-06-14T01:36:35.840"/>
    <p1510:client id="{54F038E1-B184-DFB5-FD3E-0FF2D3BF5154}" v="21" dt="2025-06-13T04:43:27.551"/>
    <p1510:client id="{5A2EC880-EB8B-4620-3E49-AAAB69437495}" v="620" dt="2025-06-14T01:17:01.673"/>
    <p1510:client id="{739B6A0B-F02F-AF9D-A415-37007170B5B2}" v="4" dt="2025-06-13T02:34:44.398"/>
    <p1510:client id="{7A425C06-453D-9CEE-F7FF-1BBDC4B5BDCB}" v="43" dt="2025-06-14T01:34:56.942"/>
    <p1510:client id="{A766139D-5AD3-5A14-A098-3B547AA49A84}" v="356" dt="2025-06-13T21:45:41.624"/>
    <p1510:client id="{C7210C30-67C1-2ADB-09A1-D177DDCB5CCD}" v="950" dt="2025-06-14T01:26:04.186"/>
    <p1510:client id="{D211A60F-7228-B44F-4600-D7D3C52250EC}" v="83" dt="2025-06-13T21:45:29.475"/>
    <p1510:client id="{EBA097EC-4FAC-F31B-ED84-780A6544ACEA}" v="210" dt="2025-06-13T21:55:38.680"/>
  </p1510:revLst>
</p1510:revInfo>
</file>

<file path=ppt/tableStyles.xml><?xml version="1.0" encoding="utf-8"?>
<a:tblStyleLst xmlns:a="http://schemas.openxmlformats.org/drawingml/2006/main" def="{533DA1D7-14F8-4865-91A2-CCA93321CFC4}">
  <a:tblStyle styleId="{533DA1D7-14F8-4865-91A2-CCA93321CFC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3.fntdata"/><Relationship Id="rId128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4.fntdata"/><Relationship Id="rId139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4.fntdata"/><Relationship Id="rId129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0.fntdata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1.fntdata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b5f76ba63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35b5f76ba63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b5f76ba63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5b5f76ba63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35b5f76ba63_2_2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g35b5f76ba63_2_2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>
          <a:extLst>
            <a:ext uri="{FF2B5EF4-FFF2-40B4-BE49-F238E27FC236}">
              <a16:creationId xmlns:a16="http://schemas.microsoft.com/office/drawing/2014/main" id="{3F5E911D-310A-6A47-9967-F2CF82FB3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35b5f76ba63_2_2033:notes">
            <a:extLst>
              <a:ext uri="{FF2B5EF4-FFF2-40B4-BE49-F238E27FC236}">
                <a16:creationId xmlns:a16="http://schemas.microsoft.com/office/drawing/2014/main" id="{EBE8EC30-C93A-C8ED-4AD3-4AD698EC6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g35b5f76ba63_2_2033:notes">
            <a:extLst>
              <a:ext uri="{FF2B5EF4-FFF2-40B4-BE49-F238E27FC236}">
                <a16:creationId xmlns:a16="http://schemas.microsoft.com/office/drawing/2014/main" id="{A963B218-DAD8-28BB-C480-9A7A031BCB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637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>
          <a:extLst>
            <a:ext uri="{FF2B5EF4-FFF2-40B4-BE49-F238E27FC236}">
              <a16:creationId xmlns:a16="http://schemas.microsoft.com/office/drawing/2014/main" id="{27F9184C-FF8E-3FB6-5CCD-C202A35A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35b5f76ba63_2_2033:notes">
            <a:extLst>
              <a:ext uri="{FF2B5EF4-FFF2-40B4-BE49-F238E27FC236}">
                <a16:creationId xmlns:a16="http://schemas.microsoft.com/office/drawing/2014/main" id="{D16A58E5-030D-985A-20F9-75B40846D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g35b5f76ba63_2_2033:notes">
            <a:extLst>
              <a:ext uri="{FF2B5EF4-FFF2-40B4-BE49-F238E27FC236}">
                <a16:creationId xmlns:a16="http://schemas.microsoft.com/office/drawing/2014/main" id="{512F6C2C-ECF5-5FFD-2237-024F8DF24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09318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35b5f76ba63_2_2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g35b5f76ba63_2_2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35b5f76ba63_2_2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g35b5f76ba63_2_2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b5f76ba63_2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g35b5f76ba63_2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35b5f76ba63_2_2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g35b5f76ba63_2_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35b5f76ba63_2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g35b5f76ba63_2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35b5f76ba63_2_2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g35b5f76ba63_2_2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b5f76ba63_2_2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g35b5f76ba63_2_2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b5f76ba63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5b5f76ba63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35b5f76ba63_2_2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g35b5f76ba63_2_2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35b5f76ba63_2_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g35b5f76ba63_2_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35b5f76ba63_2_2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g35b5f76ba63_2_2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35b5f76ba63_2_2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g35b5f76ba63_2_2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35b5f76ba63_2_2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g35b5f76ba63_2_2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>
          <a:extLst>
            <a:ext uri="{FF2B5EF4-FFF2-40B4-BE49-F238E27FC236}">
              <a16:creationId xmlns:a16="http://schemas.microsoft.com/office/drawing/2014/main" id="{07632B38-D41B-D1B5-CF54-7060D1A0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35b5f76ba63_2_2141:notes">
            <a:extLst>
              <a:ext uri="{FF2B5EF4-FFF2-40B4-BE49-F238E27FC236}">
                <a16:creationId xmlns:a16="http://schemas.microsoft.com/office/drawing/2014/main" id="{928FDEA9-99B7-EE3A-1A7F-B4EF2F19C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g35b5f76ba63_2_2141:notes">
            <a:extLst>
              <a:ext uri="{FF2B5EF4-FFF2-40B4-BE49-F238E27FC236}">
                <a16:creationId xmlns:a16="http://schemas.microsoft.com/office/drawing/2014/main" id="{CF7C12B5-8801-2A0A-A5D5-A1F061FB2B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09741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35b5f76ba63_2_2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g35b5f76ba63_2_2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>
          <a:extLst>
            <a:ext uri="{FF2B5EF4-FFF2-40B4-BE49-F238E27FC236}">
              <a16:creationId xmlns:a16="http://schemas.microsoft.com/office/drawing/2014/main" id="{EE5D268B-6292-AAA6-9B49-B5CAC3A0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35b5f76ba63_2_2168:notes">
            <a:extLst>
              <a:ext uri="{FF2B5EF4-FFF2-40B4-BE49-F238E27FC236}">
                <a16:creationId xmlns:a16="http://schemas.microsoft.com/office/drawing/2014/main" id="{E385FE98-7355-F4F3-FCA9-DB1C25295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g35b5f76ba63_2_2168:notes">
            <a:extLst>
              <a:ext uri="{FF2B5EF4-FFF2-40B4-BE49-F238E27FC236}">
                <a16:creationId xmlns:a16="http://schemas.microsoft.com/office/drawing/2014/main" id="{4D29988E-B92F-85BD-6F73-9AC91E6D25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21313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>
          <a:extLst>
            <a:ext uri="{FF2B5EF4-FFF2-40B4-BE49-F238E27FC236}">
              <a16:creationId xmlns:a16="http://schemas.microsoft.com/office/drawing/2014/main" id="{3947A487-DC60-B4B8-6B50-9D989BCF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35b5f76ba63_2_2168:notes">
            <a:extLst>
              <a:ext uri="{FF2B5EF4-FFF2-40B4-BE49-F238E27FC236}">
                <a16:creationId xmlns:a16="http://schemas.microsoft.com/office/drawing/2014/main" id="{661DEF4E-D2FA-1FC0-A6E5-6E982D934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g35b5f76ba63_2_2168:notes">
            <a:extLst>
              <a:ext uri="{FF2B5EF4-FFF2-40B4-BE49-F238E27FC236}">
                <a16:creationId xmlns:a16="http://schemas.microsoft.com/office/drawing/2014/main" id="{B198A950-5986-7F87-2056-9ED929C99C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3467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b5f76ba63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35b5f76ba63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b5f76ba63_2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35b5f76ba63_2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b5f76ba63_2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35b5f76ba63_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b5f76ba63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35b5f76ba63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b5f76ba63_2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5b5f76ba63_2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b5f76ba63_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35b5f76ba63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546E539F-F94E-CA42-5E7F-8FF456CD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b5f76ba63_2_338:notes">
            <a:extLst>
              <a:ext uri="{FF2B5EF4-FFF2-40B4-BE49-F238E27FC236}">
                <a16:creationId xmlns:a16="http://schemas.microsoft.com/office/drawing/2014/main" id="{A2E93708-DBFD-C36D-1D3F-BE60B2B890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35b5f76ba63_2_338:notes">
            <a:extLst>
              <a:ext uri="{FF2B5EF4-FFF2-40B4-BE49-F238E27FC236}">
                <a16:creationId xmlns:a16="http://schemas.microsoft.com/office/drawing/2014/main" id="{B83BD42A-B8C3-08C3-BCA9-6CFB2DB8CF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91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b5f76ba63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35b5f76ba63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b5f76ba63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5b5f76ba63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b5f76ba63_2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35b5f76ba63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>
          <a:extLst>
            <a:ext uri="{FF2B5EF4-FFF2-40B4-BE49-F238E27FC236}">
              <a16:creationId xmlns:a16="http://schemas.microsoft.com/office/drawing/2014/main" id="{7AD829CA-7EF3-2781-A3B0-0DD3D944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b5f76ba63_2_404:notes">
            <a:extLst>
              <a:ext uri="{FF2B5EF4-FFF2-40B4-BE49-F238E27FC236}">
                <a16:creationId xmlns:a16="http://schemas.microsoft.com/office/drawing/2014/main" id="{707E5286-A43E-DD7E-06E3-7D1A42D34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35b5f76ba63_2_404:notes">
            <a:extLst>
              <a:ext uri="{FF2B5EF4-FFF2-40B4-BE49-F238E27FC236}">
                <a16:creationId xmlns:a16="http://schemas.microsoft.com/office/drawing/2014/main" id="{54BCA1C2-1D62-2C2B-DC78-8794E680BF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574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>
          <a:extLst>
            <a:ext uri="{FF2B5EF4-FFF2-40B4-BE49-F238E27FC236}">
              <a16:creationId xmlns:a16="http://schemas.microsoft.com/office/drawing/2014/main" id="{06E0685A-1F1D-5A4C-DC3B-8E8A2C2E6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b5f76ba63_2_404:notes">
            <a:extLst>
              <a:ext uri="{FF2B5EF4-FFF2-40B4-BE49-F238E27FC236}">
                <a16:creationId xmlns:a16="http://schemas.microsoft.com/office/drawing/2014/main" id="{B829DD7B-D459-1303-3ABC-0FCAF9E84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35b5f76ba63_2_404:notes">
            <a:extLst>
              <a:ext uri="{FF2B5EF4-FFF2-40B4-BE49-F238E27FC236}">
                <a16:creationId xmlns:a16="http://schemas.microsoft.com/office/drawing/2014/main" id="{5208DE87-BB09-989A-9A3B-5664061C5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698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b5f76ba63_2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35b5f76ba63_2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>
          <a:extLst>
            <a:ext uri="{FF2B5EF4-FFF2-40B4-BE49-F238E27FC236}">
              <a16:creationId xmlns:a16="http://schemas.microsoft.com/office/drawing/2014/main" id="{BB17FA80-A993-0521-2045-1FD170092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b5f76ba63_2_404:notes">
            <a:extLst>
              <a:ext uri="{FF2B5EF4-FFF2-40B4-BE49-F238E27FC236}">
                <a16:creationId xmlns:a16="http://schemas.microsoft.com/office/drawing/2014/main" id="{D33837B7-2D4B-6C6D-62CF-CD872309A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35b5f76ba63_2_404:notes">
            <a:extLst>
              <a:ext uri="{FF2B5EF4-FFF2-40B4-BE49-F238E27FC236}">
                <a16:creationId xmlns:a16="http://schemas.microsoft.com/office/drawing/2014/main" id="{C7A6A2FB-DD76-3ECB-57D1-3A3FF54EB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55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>
          <a:extLst>
            <a:ext uri="{FF2B5EF4-FFF2-40B4-BE49-F238E27FC236}">
              <a16:creationId xmlns:a16="http://schemas.microsoft.com/office/drawing/2014/main" id="{74AD2EAD-F61A-A817-25C1-7F3DC1BD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b5f76ba63_2_404:notes">
            <a:extLst>
              <a:ext uri="{FF2B5EF4-FFF2-40B4-BE49-F238E27FC236}">
                <a16:creationId xmlns:a16="http://schemas.microsoft.com/office/drawing/2014/main" id="{1E1CC200-9F9C-76D4-BCBE-85AAF99114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35b5f76ba63_2_404:notes">
            <a:extLst>
              <a:ext uri="{FF2B5EF4-FFF2-40B4-BE49-F238E27FC236}">
                <a16:creationId xmlns:a16="http://schemas.microsoft.com/office/drawing/2014/main" id="{4A6F0C75-322A-DF6E-8486-A48AA55F17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9954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5b5f76ba63_2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35b5f76ba63_2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5b5f76ba63_2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g35b5f76ba63_2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5b5f76ba63_2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5b5f76ba63_2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5b5f76ba63_2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35b5f76ba63_2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b5f76ba6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5b5f76ba6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5b5f76ba63_2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g35b5f76ba63_2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5b5f76ba63_2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35b5f76ba63_2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>
          <a:extLst>
            <a:ext uri="{FF2B5EF4-FFF2-40B4-BE49-F238E27FC236}">
              <a16:creationId xmlns:a16="http://schemas.microsoft.com/office/drawing/2014/main" id="{2D89DD63-939C-661B-63ED-9FF32BFD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>
            <a:extLst>
              <a:ext uri="{FF2B5EF4-FFF2-40B4-BE49-F238E27FC236}">
                <a16:creationId xmlns:a16="http://schemas.microsoft.com/office/drawing/2014/main" id="{5E35C418-9435-A01B-1789-9345CD892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>
            <a:extLst>
              <a:ext uri="{FF2B5EF4-FFF2-40B4-BE49-F238E27FC236}">
                <a16:creationId xmlns:a16="http://schemas.microsoft.com/office/drawing/2014/main" id="{B9EF304E-3A8B-5C61-505E-D38EE941C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642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>
          <a:extLst>
            <a:ext uri="{FF2B5EF4-FFF2-40B4-BE49-F238E27FC236}">
              <a16:creationId xmlns:a16="http://schemas.microsoft.com/office/drawing/2014/main" id="{30AA55C3-E91A-94D6-8376-782D7AECF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>
            <a:extLst>
              <a:ext uri="{FF2B5EF4-FFF2-40B4-BE49-F238E27FC236}">
                <a16:creationId xmlns:a16="http://schemas.microsoft.com/office/drawing/2014/main" id="{DE61323C-ACAC-099D-2A60-C97D68EF8B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>
            <a:extLst>
              <a:ext uri="{FF2B5EF4-FFF2-40B4-BE49-F238E27FC236}">
                <a16:creationId xmlns:a16="http://schemas.microsoft.com/office/drawing/2014/main" id="{F8DA141B-2129-28A1-E5AD-FBAE711C63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950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>
          <a:extLst>
            <a:ext uri="{FF2B5EF4-FFF2-40B4-BE49-F238E27FC236}">
              <a16:creationId xmlns:a16="http://schemas.microsoft.com/office/drawing/2014/main" id="{DF97FF06-273C-51BA-8EFB-47837486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>
            <a:extLst>
              <a:ext uri="{FF2B5EF4-FFF2-40B4-BE49-F238E27FC236}">
                <a16:creationId xmlns:a16="http://schemas.microsoft.com/office/drawing/2014/main" id="{27FB56D7-9D9C-061D-77BF-FA3B143EE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>
            <a:extLst>
              <a:ext uri="{FF2B5EF4-FFF2-40B4-BE49-F238E27FC236}">
                <a16:creationId xmlns:a16="http://schemas.microsoft.com/office/drawing/2014/main" id="{2A0F0A31-7476-59D6-D3DA-F929B32CDD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5351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>
          <a:extLst>
            <a:ext uri="{FF2B5EF4-FFF2-40B4-BE49-F238E27FC236}">
              <a16:creationId xmlns:a16="http://schemas.microsoft.com/office/drawing/2014/main" id="{1F397B87-D75D-3BF5-3E81-951E336F9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>
            <a:extLst>
              <a:ext uri="{FF2B5EF4-FFF2-40B4-BE49-F238E27FC236}">
                <a16:creationId xmlns:a16="http://schemas.microsoft.com/office/drawing/2014/main" id="{A3EC3F3A-7DB0-3AEF-C213-A38E73576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>
            <a:extLst>
              <a:ext uri="{FF2B5EF4-FFF2-40B4-BE49-F238E27FC236}">
                <a16:creationId xmlns:a16="http://schemas.microsoft.com/office/drawing/2014/main" id="{3B8DCF7B-DE59-FAE4-7138-383115BAC6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9247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>
          <a:extLst>
            <a:ext uri="{FF2B5EF4-FFF2-40B4-BE49-F238E27FC236}">
              <a16:creationId xmlns:a16="http://schemas.microsoft.com/office/drawing/2014/main" id="{D6BC7FF2-837E-B1DD-DFA9-33AE96D5E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>
            <a:extLst>
              <a:ext uri="{FF2B5EF4-FFF2-40B4-BE49-F238E27FC236}">
                <a16:creationId xmlns:a16="http://schemas.microsoft.com/office/drawing/2014/main" id="{056F1B85-670E-4972-0B26-76CA05BA3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>
            <a:extLst>
              <a:ext uri="{FF2B5EF4-FFF2-40B4-BE49-F238E27FC236}">
                <a16:creationId xmlns:a16="http://schemas.microsoft.com/office/drawing/2014/main" id="{6D467799-9E7A-41E5-33CE-7884182707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9174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5b5f76ba63_2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g35b5f76ba63_2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5b5f76ba63_2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g35b5f76ba63_2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5b5f76ba63_2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g35b5f76ba63_2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97E8D923-47A4-72F9-63B9-5C981C810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b5f76ba63_2_79:notes">
            <a:extLst>
              <a:ext uri="{FF2B5EF4-FFF2-40B4-BE49-F238E27FC236}">
                <a16:creationId xmlns:a16="http://schemas.microsoft.com/office/drawing/2014/main" id="{E41ECFC1-CA27-1F37-DF9A-EF3D58C68B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5b5f76ba63_2_79:notes">
            <a:extLst>
              <a:ext uri="{FF2B5EF4-FFF2-40B4-BE49-F238E27FC236}">
                <a16:creationId xmlns:a16="http://schemas.microsoft.com/office/drawing/2014/main" id="{9F9D2BD6-05CC-7422-8044-91A4EA3E22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274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5b5f76ba63_2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g35b5f76ba63_2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5b5f76ba63_2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g35b5f76ba63_2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5b5f76ba63_2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g35b5f76ba63_2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5b5f76ba63_2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g35b5f76ba63_2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>
          <a:extLst>
            <a:ext uri="{FF2B5EF4-FFF2-40B4-BE49-F238E27FC236}">
              <a16:creationId xmlns:a16="http://schemas.microsoft.com/office/drawing/2014/main" id="{63F1EB21-E7D9-B4E1-1C78-089CCE599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>
            <a:extLst>
              <a:ext uri="{FF2B5EF4-FFF2-40B4-BE49-F238E27FC236}">
                <a16:creationId xmlns:a16="http://schemas.microsoft.com/office/drawing/2014/main" id="{1AC9AFE7-F874-3C86-A9B6-18848F005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>
            <a:extLst>
              <a:ext uri="{FF2B5EF4-FFF2-40B4-BE49-F238E27FC236}">
                <a16:creationId xmlns:a16="http://schemas.microsoft.com/office/drawing/2014/main" id="{946FAB41-EB20-C0FB-0BA3-CC553D782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1894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>
          <a:extLst>
            <a:ext uri="{FF2B5EF4-FFF2-40B4-BE49-F238E27FC236}">
              <a16:creationId xmlns:a16="http://schemas.microsoft.com/office/drawing/2014/main" id="{63035A8A-D546-33C6-22EF-361A2525D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>
            <a:extLst>
              <a:ext uri="{FF2B5EF4-FFF2-40B4-BE49-F238E27FC236}">
                <a16:creationId xmlns:a16="http://schemas.microsoft.com/office/drawing/2014/main" id="{FB004E35-10C6-2536-B621-935E6EA06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>
            <a:extLst>
              <a:ext uri="{FF2B5EF4-FFF2-40B4-BE49-F238E27FC236}">
                <a16:creationId xmlns:a16="http://schemas.microsoft.com/office/drawing/2014/main" id="{35521B80-BC66-F0F2-B06A-F6C0F78582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4907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>
          <a:extLst>
            <a:ext uri="{FF2B5EF4-FFF2-40B4-BE49-F238E27FC236}">
              <a16:creationId xmlns:a16="http://schemas.microsoft.com/office/drawing/2014/main" id="{B94C64C0-37BE-DFF8-C81E-4FDCBA93B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>
            <a:extLst>
              <a:ext uri="{FF2B5EF4-FFF2-40B4-BE49-F238E27FC236}">
                <a16:creationId xmlns:a16="http://schemas.microsoft.com/office/drawing/2014/main" id="{8571A0FF-AC1B-B864-2583-03C4934DE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>
            <a:extLst>
              <a:ext uri="{FF2B5EF4-FFF2-40B4-BE49-F238E27FC236}">
                <a16:creationId xmlns:a16="http://schemas.microsoft.com/office/drawing/2014/main" id="{C681F779-39F3-E11C-DFE7-B75F85C50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78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>
          <a:extLst>
            <a:ext uri="{FF2B5EF4-FFF2-40B4-BE49-F238E27FC236}">
              <a16:creationId xmlns:a16="http://schemas.microsoft.com/office/drawing/2014/main" id="{FA936254-F999-E79F-225B-1C03BD9C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>
            <a:extLst>
              <a:ext uri="{FF2B5EF4-FFF2-40B4-BE49-F238E27FC236}">
                <a16:creationId xmlns:a16="http://schemas.microsoft.com/office/drawing/2014/main" id="{851ADBDC-998B-3456-5348-4319748A4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>
            <a:extLst>
              <a:ext uri="{FF2B5EF4-FFF2-40B4-BE49-F238E27FC236}">
                <a16:creationId xmlns:a16="http://schemas.microsoft.com/office/drawing/2014/main" id="{A6ECD9B0-50F3-FF37-79ED-C02C4C2F9B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8970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>
          <a:extLst>
            <a:ext uri="{FF2B5EF4-FFF2-40B4-BE49-F238E27FC236}">
              <a16:creationId xmlns:a16="http://schemas.microsoft.com/office/drawing/2014/main" id="{5F8BCA5D-66C4-60B7-6C23-69B06E649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>
            <a:extLst>
              <a:ext uri="{FF2B5EF4-FFF2-40B4-BE49-F238E27FC236}">
                <a16:creationId xmlns:a16="http://schemas.microsoft.com/office/drawing/2014/main" id="{F2CFD6F9-22D1-824B-F39C-3605D98A8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>
            <a:extLst>
              <a:ext uri="{FF2B5EF4-FFF2-40B4-BE49-F238E27FC236}">
                <a16:creationId xmlns:a16="http://schemas.microsoft.com/office/drawing/2014/main" id="{07056EA1-75DC-24F4-40D1-C422D9C1B3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4112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>
          <a:extLst>
            <a:ext uri="{FF2B5EF4-FFF2-40B4-BE49-F238E27FC236}">
              <a16:creationId xmlns:a16="http://schemas.microsoft.com/office/drawing/2014/main" id="{76AED836-B447-EED8-5398-A758C5CCE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>
            <a:extLst>
              <a:ext uri="{FF2B5EF4-FFF2-40B4-BE49-F238E27FC236}">
                <a16:creationId xmlns:a16="http://schemas.microsoft.com/office/drawing/2014/main" id="{EE676CDC-23DE-FC20-5E83-8E29489428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>
            <a:extLst>
              <a:ext uri="{FF2B5EF4-FFF2-40B4-BE49-F238E27FC236}">
                <a16:creationId xmlns:a16="http://schemas.microsoft.com/office/drawing/2014/main" id="{6EA54EE8-5965-C08B-E08F-E9D5DDB503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963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C48C0171-5B36-0C7A-8656-88DE235D6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b5f76ba63_2_79:notes">
            <a:extLst>
              <a:ext uri="{FF2B5EF4-FFF2-40B4-BE49-F238E27FC236}">
                <a16:creationId xmlns:a16="http://schemas.microsoft.com/office/drawing/2014/main" id="{5DB7656E-FA3C-DF0E-FF37-E847DDC6C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5b5f76ba63_2_79:notes">
            <a:extLst>
              <a:ext uri="{FF2B5EF4-FFF2-40B4-BE49-F238E27FC236}">
                <a16:creationId xmlns:a16="http://schemas.microsoft.com/office/drawing/2014/main" id="{B0FB3FA8-B8BA-50A3-1DD1-9CF8627554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5490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5b5f76ba63_2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g35b5f76ba63_2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5b5f76ba63_2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g35b5f76ba63_2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5b5f76ba63_2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g35b5f76ba63_2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5b5f76ba63_2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g35b5f76ba63_2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5b5f76ba63_2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g35b5f76ba63_2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5b5f76ba63_2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g35b5f76ba63_2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5b5f76ba63_2_1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g35b5f76ba63_2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5b5f76ba63_2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g35b5f76ba63_2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5b5f76ba63_2_1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5b5f76ba63_2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5b5f76ba63_2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g35b5f76ba63_2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70A1DB18-5E6D-0071-D009-D9C8F9256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b5f76ba63_2_89:notes">
            <a:extLst>
              <a:ext uri="{FF2B5EF4-FFF2-40B4-BE49-F238E27FC236}">
                <a16:creationId xmlns:a16="http://schemas.microsoft.com/office/drawing/2014/main" id="{A2D78D3C-D976-AEF5-FFC8-2DD34ECD9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b5f76ba63_2_89:notes">
            <a:extLst>
              <a:ext uri="{FF2B5EF4-FFF2-40B4-BE49-F238E27FC236}">
                <a16:creationId xmlns:a16="http://schemas.microsoft.com/office/drawing/2014/main" id="{C52880BD-F34E-69A6-8D0A-04FDC31C69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87051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5b5f76ba63_2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35b5f76ba63_2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5b5f76ba63_2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g35b5f76ba63_2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5b5f76ba63_2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g35b5f76ba63_2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5b5f76ba63_2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g35b5f76ba63_2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5b5f76ba63_2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g35b5f76ba63_2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5b5f76ba63_2_1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g35b5f76ba63_2_1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5b5f76ba63_2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g35b5f76ba63_2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5b5f76ba63_2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g35b5f76ba63_2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5b5f76ba63_2_1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g35b5f76ba63_2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>
          <a:extLst>
            <a:ext uri="{FF2B5EF4-FFF2-40B4-BE49-F238E27FC236}">
              <a16:creationId xmlns:a16="http://schemas.microsoft.com/office/drawing/2014/main" id="{0A967BC2-0771-6235-5C42-6002DA736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5b5f76ba63_2_1271:notes">
            <a:extLst>
              <a:ext uri="{FF2B5EF4-FFF2-40B4-BE49-F238E27FC236}">
                <a16:creationId xmlns:a16="http://schemas.microsoft.com/office/drawing/2014/main" id="{16BAEADB-87A9-5E0D-7AFB-E6437608C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g35b5f76ba63_2_1271:notes">
            <a:extLst>
              <a:ext uri="{FF2B5EF4-FFF2-40B4-BE49-F238E27FC236}">
                <a16:creationId xmlns:a16="http://schemas.microsoft.com/office/drawing/2014/main" id="{8159F3E3-B901-C3CF-CF12-85F1335D11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05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8204498F-BFAB-19EA-E37C-FA4C72B47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b5f76ba63_2_79:notes">
            <a:extLst>
              <a:ext uri="{FF2B5EF4-FFF2-40B4-BE49-F238E27FC236}">
                <a16:creationId xmlns:a16="http://schemas.microsoft.com/office/drawing/2014/main" id="{0E466280-2C4D-8E96-2DB8-B3BE3D1E8B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5b5f76ba63_2_79:notes">
            <a:extLst>
              <a:ext uri="{FF2B5EF4-FFF2-40B4-BE49-F238E27FC236}">
                <a16:creationId xmlns:a16="http://schemas.microsoft.com/office/drawing/2014/main" id="{9F00FD10-1EA8-2EE8-A31E-C87C8F0BF4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0222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>
          <a:extLst>
            <a:ext uri="{FF2B5EF4-FFF2-40B4-BE49-F238E27FC236}">
              <a16:creationId xmlns:a16="http://schemas.microsoft.com/office/drawing/2014/main" id="{2C51F0D1-5FBF-363A-00DC-24FED24E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5b5f76ba63_2_1271:notes">
            <a:extLst>
              <a:ext uri="{FF2B5EF4-FFF2-40B4-BE49-F238E27FC236}">
                <a16:creationId xmlns:a16="http://schemas.microsoft.com/office/drawing/2014/main" id="{13929C1F-4DEB-154A-C210-1017A4A38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g35b5f76ba63_2_1271:notes">
            <a:extLst>
              <a:ext uri="{FF2B5EF4-FFF2-40B4-BE49-F238E27FC236}">
                <a16:creationId xmlns:a16="http://schemas.microsoft.com/office/drawing/2014/main" id="{F62EE667-4BA0-4919-FFBF-B8709C89A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3431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>
          <a:extLst>
            <a:ext uri="{FF2B5EF4-FFF2-40B4-BE49-F238E27FC236}">
              <a16:creationId xmlns:a16="http://schemas.microsoft.com/office/drawing/2014/main" id="{EF1D8418-5E04-8938-0F3A-5A24CFE5F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5b5f76ba63_2_1271:notes">
            <a:extLst>
              <a:ext uri="{FF2B5EF4-FFF2-40B4-BE49-F238E27FC236}">
                <a16:creationId xmlns:a16="http://schemas.microsoft.com/office/drawing/2014/main" id="{D1FE6CB2-AE88-3F30-C361-8F26F838F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g35b5f76ba63_2_1271:notes">
            <a:extLst>
              <a:ext uri="{FF2B5EF4-FFF2-40B4-BE49-F238E27FC236}">
                <a16:creationId xmlns:a16="http://schemas.microsoft.com/office/drawing/2014/main" id="{CAB43ADF-B91B-F071-BF54-A25D0E5F8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9465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35b5f76ba63_2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g35b5f76ba63_2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5b5f76ba63_2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g35b5f76ba63_2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35b5f76ba63_2_1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g35b5f76ba63_2_1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35b5f76ba63_2_1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g35b5f76ba63_2_1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>
          <a:extLst>
            <a:ext uri="{FF2B5EF4-FFF2-40B4-BE49-F238E27FC236}">
              <a16:creationId xmlns:a16="http://schemas.microsoft.com/office/drawing/2014/main" id="{1CABF4A5-8B8A-3E96-3945-91DD5FC44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5b5f76ba63_2_1459:notes">
            <a:extLst>
              <a:ext uri="{FF2B5EF4-FFF2-40B4-BE49-F238E27FC236}">
                <a16:creationId xmlns:a16="http://schemas.microsoft.com/office/drawing/2014/main" id="{DA3F558E-0873-71ED-3512-B7F49A19E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g35b5f76ba63_2_1459:notes">
            <a:extLst>
              <a:ext uri="{FF2B5EF4-FFF2-40B4-BE49-F238E27FC236}">
                <a16:creationId xmlns:a16="http://schemas.microsoft.com/office/drawing/2014/main" id="{8D31734E-9B44-7063-D262-FBB7263100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46748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>
          <a:extLst>
            <a:ext uri="{FF2B5EF4-FFF2-40B4-BE49-F238E27FC236}">
              <a16:creationId xmlns:a16="http://schemas.microsoft.com/office/drawing/2014/main" id="{3EB7D91C-A4D5-81B3-7E92-3DC11F555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5b5f76ba63_2_1459:notes">
            <a:extLst>
              <a:ext uri="{FF2B5EF4-FFF2-40B4-BE49-F238E27FC236}">
                <a16:creationId xmlns:a16="http://schemas.microsoft.com/office/drawing/2014/main" id="{A9064E09-B787-3E17-3E39-2F97C04F5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g35b5f76ba63_2_1459:notes">
            <a:extLst>
              <a:ext uri="{FF2B5EF4-FFF2-40B4-BE49-F238E27FC236}">
                <a16:creationId xmlns:a16="http://schemas.microsoft.com/office/drawing/2014/main" id="{F74E3EFF-5B38-B268-D5FC-9E5B77FFE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4587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5b5f76ba63_2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g35b5f76ba63_2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35b5f76ba63_2_1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35b5f76ba63_2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b5f76ba63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b5f76ba63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35b5f76ba63_2_1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g35b5f76ba63_2_1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35b5f76ba63_2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g35b5f76ba63_2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35b5f76ba63_2_1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g35b5f76ba63_2_1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5b5f76ba63_2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g35b5f76ba63_2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5b5f76ba63_2_1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35b5f76ba63_2_1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>
          <a:extLst>
            <a:ext uri="{FF2B5EF4-FFF2-40B4-BE49-F238E27FC236}">
              <a16:creationId xmlns:a16="http://schemas.microsoft.com/office/drawing/2014/main" id="{3E253D6A-EEF0-62AE-8A78-883086E9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5b5f76ba63_2_1735:notes">
            <a:extLst>
              <a:ext uri="{FF2B5EF4-FFF2-40B4-BE49-F238E27FC236}">
                <a16:creationId xmlns:a16="http://schemas.microsoft.com/office/drawing/2014/main" id="{A4D39609-4002-0B17-984A-2DF0DF4ABD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35b5f76ba63_2_1735:notes">
            <a:extLst>
              <a:ext uri="{FF2B5EF4-FFF2-40B4-BE49-F238E27FC236}">
                <a16:creationId xmlns:a16="http://schemas.microsoft.com/office/drawing/2014/main" id="{F5E8138F-9369-D695-7854-1CE346B88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4094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>
          <a:extLst>
            <a:ext uri="{FF2B5EF4-FFF2-40B4-BE49-F238E27FC236}">
              <a16:creationId xmlns:a16="http://schemas.microsoft.com/office/drawing/2014/main" id="{4AA201A7-6760-FAD9-0E84-413DB769C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5b5f76ba63_2_1735:notes">
            <a:extLst>
              <a:ext uri="{FF2B5EF4-FFF2-40B4-BE49-F238E27FC236}">
                <a16:creationId xmlns:a16="http://schemas.microsoft.com/office/drawing/2014/main" id="{8471B7B7-23D6-2D56-D45F-D5204DFC9C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35b5f76ba63_2_1735:notes">
            <a:extLst>
              <a:ext uri="{FF2B5EF4-FFF2-40B4-BE49-F238E27FC236}">
                <a16:creationId xmlns:a16="http://schemas.microsoft.com/office/drawing/2014/main" id="{E4A9D1E0-50EA-DCC7-12F7-B96ACB831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02920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>
          <a:extLst>
            <a:ext uri="{FF2B5EF4-FFF2-40B4-BE49-F238E27FC236}">
              <a16:creationId xmlns:a16="http://schemas.microsoft.com/office/drawing/2014/main" id="{E6F5FF4F-69FD-C545-EFB1-2B8B5AF90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5b5f76ba63_2_1735:notes">
            <a:extLst>
              <a:ext uri="{FF2B5EF4-FFF2-40B4-BE49-F238E27FC236}">
                <a16:creationId xmlns:a16="http://schemas.microsoft.com/office/drawing/2014/main" id="{AC1D6E8C-59F2-FB28-45C4-CCD683BAC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35b5f76ba63_2_1735:notes">
            <a:extLst>
              <a:ext uri="{FF2B5EF4-FFF2-40B4-BE49-F238E27FC236}">
                <a16:creationId xmlns:a16="http://schemas.microsoft.com/office/drawing/2014/main" id="{72F6F646-9E76-7725-66D4-F68C33B471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039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>
          <a:extLst>
            <a:ext uri="{FF2B5EF4-FFF2-40B4-BE49-F238E27FC236}">
              <a16:creationId xmlns:a16="http://schemas.microsoft.com/office/drawing/2014/main" id="{934D8BF7-E9EB-8CC9-3597-DEE2544D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5b5f76ba63_2_1735:notes">
            <a:extLst>
              <a:ext uri="{FF2B5EF4-FFF2-40B4-BE49-F238E27FC236}">
                <a16:creationId xmlns:a16="http://schemas.microsoft.com/office/drawing/2014/main" id="{D29420F3-4109-CB73-7FA6-C7248E7FA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35b5f76ba63_2_1735:notes">
            <a:extLst>
              <a:ext uri="{FF2B5EF4-FFF2-40B4-BE49-F238E27FC236}">
                <a16:creationId xmlns:a16="http://schemas.microsoft.com/office/drawing/2014/main" id="{8996A669-E8F2-8327-0A08-8D6A74A043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95617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>
          <a:extLst>
            <a:ext uri="{FF2B5EF4-FFF2-40B4-BE49-F238E27FC236}">
              <a16:creationId xmlns:a16="http://schemas.microsoft.com/office/drawing/2014/main" id="{01E478C8-4C90-416E-B315-95D7E88A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5b5f76ba63_2_1735:notes">
            <a:extLst>
              <a:ext uri="{FF2B5EF4-FFF2-40B4-BE49-F238E27FC236}">
                <a16:creationId xmlns:a16="http://schemas.microsoft.com/office/drawing/2014/main" id="{4F285AEA-1F37-F187-6D5C-98A864FCE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35b5f76ba63_2_1735:notes">
            <a:extLst>
              <a:ext uri="{FF2B5EF4-FFF2-40B4-BE49-F238E27FC236}">
                <a16:creationId xmlns:a16="http://schemas.microsoft.com/office/drawing/2014/main" id="{BECF9ED1-91C6-55DE-91C6-1412153B1A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090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06F92423-FB78-C473-FA02-E70E6CE5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b5f76ba63_2_89:notes">
            <a:extLst>
              <a:ext uri="{FF2B5EF4-FFF2-40B4-BE49-F238E27FC236}">
                <a16:creationId xmlns:a16="http://schemas.microsoft.com/office/drawing/2014/main" id="{7253721B-2ACB-02F6-9AC4-EE8C48038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b5f76ba63_2_89:notes">
            <a:extLst>
              <a:ext uri="{FF2B5EF4-FFF2-40B4-BE49-F238E27FC236}">
                <a16:creationId xmlns:a16="http://schemas.microsoft.com/office/drawing/2014/main" id="{10AC23F4-8CCB-B534-B36C-580B04588F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8718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>
          <a:extLst>
            <a:ext uri="{FF2B5EF4-FFF2-40B4-BE49-F238E27FC236}">
              <a16:creationId xmlns:a16="http://schemas.microsoft.com/office/drawing/2014/main" id="{E2F58B96-0EE6-593B-ED0D-241F7424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5b5f76ba63_2_1735:notes">
            <a:extLst>
              <a:ext uri="{FF2B5EF4-FFF2-40B4-BE49-F238E27FC236}">
                <a16:creationId xmlns:a16="http://schemas.microsoft.com/office/drawing/2014/main" id="{DC2B3FBB-5E77-27F6-C622-1E9EE3BB7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35b5f76ba63_2_1735:notes">
            <a:extLst>
              <a:ext uri="{FF2B5EF4-FFF2-40B4-BE49-F238E27FC236}">
                <a16:creationId xmlns:a16="http://schemas.microsoft.com/office/drawing/2014/main" id="{84D218A3-1FC8-B8AD-153B-B87E58D87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108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>
          <a:extLst>
            <a:ext uri="{FF2B5EF4-FFF2-40B4-BE49-F238E27FC236}">
              <a16:creationId xmlns:a16="http://schemas.microsoft.com/office/drawing/2014/main" id="{800F9507-49B5-A65A-5A4E-D933AA56B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5b5f76ba63_2_1735:notes">
            <a:extLst>
              <a:ext uri="{FF2B5EF4-FFF2-40B4-BE49-F238E27FC236}">
                <a16:creationId xmlns:a16="http://schemas.microsoft.com/office/drawing/2014/main" id="{630DC347-A66D-2A30-E795-AFC9BB8E1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35b5f76ba63_2_1735:notes">
            <a:extLst>
              <a:ext uri="{FF2B5EF4-FFF2-40B4-BE49-F238E27FC236}">
                <a16:creationId xmlns:a16="http://schemas.microsoft.com/office/drawing/2014/main" id="{7045ECFF-392A-5F6F-AC2F-9113C49492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9449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>
          <a:extLst>
            <a:ext uri="{FF2B5EF4-FFF2-40B4-BE49-F238E27FC236}">
              <a16:creationId xmlns:a16="http://schemas.microsoft.com/office/drawing/2014/main" id="{F3F37B70-D8B1-5020-DCED-B3EE086C6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5b5f76ba63_2_1735:notes">
            <a:extLst>
              <a:ext uri="{FF2B5EF4-FFF2-40B4-BE49-F238E27FC236}">
                <a16:creationId xmlns:a16="http://schemas.microsoft.com/office/drawing/2014/main" id="{A7E8EC85-89CF-F04F-4CD5-89CF9268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35b5f76ba63_2_1735:notes">
            <a:extLst>
              <a:ext uri="{FF2B5EF4-FFF2-40B4-BE49-F238E27FC236}">
                <a16:creationId xmlns:a16="http://schemas.microsoft.com/office/drawing/2014/main" id="{3D96575D-546C-B82C-5D75-81914D4F4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16811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35b5f76ba63_2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g35b5f76ba63_2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35b5f76ba63_2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g35b5f76ba63_2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35b5f76ba63_2_1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g35b5f76ba63_2_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35b5f76ba63_2_1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g35b5f76ba63_2_1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35b5f76ba63_2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g35b5f76ba63_2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35b5f76ba63_2_1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g35b5f76ba63_2_1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35b5f76ba63_2_2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g35b5f76ba63_2_2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0" y="4697347"/>
            <a:ext cx="9144000" cy="446405"/>
          </a:xfrm>
          <a:custGeom>
            <a:avLst/>
            <a:gdLst/>
            <a:ahLst/>
            <a:cxnLst/>
            <a:rect l="l" t="t" r="r" b="b"/>
            <a:pathLst>
              <a:path w="18288000" h="892809" extrusionOk="0">
                <a:moveTo>
                  <a:pt x="18288000" y="892305"/>
                </a:moveTo>
                <a:lnTo>
                  <a:pt x="0" y="892305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892305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0" name="Google Shape;60;p14"/>
          <p:cNvSpPr/>
          <p:nvPr/>
        </p:nvSpPr>
        <p:spPr>
          <a:xfrm>
            <a:off x="91504" y="119792"/>
            <a:ext cx="8961120" cy="4923155"/>
          </a:xfrm>
          <a:custGeom>
            <a:avLst/>
            <a:gdLst/>
            <a:ahLst/>
            <a:cxnLst/>
            <a:rect l="l" t="t" r="r" b="b"/>
            <a:pathLst>
              <a:path w="17922240" h="9846310" extrusionOk="0">
                <a:moveTo>
                  <a:pt x="114299" y="0"/>
                </a:moveTo>
                <a:lnTo>
                  <a:pt x="17807576" y="0"/>
                </a:lnTo>
                <a:lnTo>
                  <a:pt x="17829980" y="2216"/>
                </a:lnTo>
                <a:lnTo>
                  <a:pt x="17870991" y="19203"/>
                </a:lnTo>
                <a:lnTo>
                  <a:pt x="17902673" y="50885"/>
                </a:lnTo>
                <a:lnTo>
                  <a:pt x="17919660" y="91896"/>
                </a:lnTo>
                <a:lnTo>
                  <a:pt x="17921877" y="9731572"/>
                </a:lnTo>
                <a:lnTo>
                  <a:pt x="17919660" y="9753975"/>
                </a:lnTo>
                <a:lnTo>
                  <a:pt x="17902674" y="9794986"/>
                </a:lnTo>
                <a:lnTo>
                  <a:pt x="17870991" y="9826668"/>
                </a:lnTo>
                <a:lnTo>
                  <a:pt x="17829980" y="9843655"/>
                </a:lnTo>
                <a:lnTo>
                  <a:pt x="17807576" y="9845872"/>
                </a:lnTo>
                <a:lnTo>
                  <a:pt x="114299" y="9845872"/>
                </a:lnTo>
                <a:lnTo>
                  <a:pt x="70558" y="9837171"/>
                </a:lnTo>
                <a:lnTo>
                  <a:pt x="33477" y="9812394"/>
                </a:lnTo>
                <a:lnTo>
                  <a:pt x="8700" y="9775313"/>
                </a:lnTo>
                <a:lnTo>
                  <a:pt x="0" y="9731572"/>
                </a:lnTo>
                <a:lnTo>
                  <a:pt x="0" y="114299"/>
                </a:lnTo>
                <a:lnTo>
                  <a:pt x="8700" y="70558"/>
                </a:lnTo>
                <a:lnTo>
                  <a:pt x="33477" y="33477"/>
                </a:lnTo>
                <a:lnTo>
                  <a:pt x="70558" y="8700"/>
                </a:lnTo>
                <a:lnTo>
                  <a:pt x="114299" y="0"/>
                </a:lnTo>
              </a:path>
            </a:pathLst>
          </a:custGeom>
          <a:noFill/>
          <a:ln w="1523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88900" lvl="0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lvl="1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lvl="2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lvl="3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lvl="4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lvl="5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lvl="6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lvl="7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lvl="8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7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2336465" y="2517766"/>
            <a:ext cx="4471352" cy="106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rgbClr val="F7F7F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88900" lvl="0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lvl="1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lvl="2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lvl="3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lvl="4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lvl="5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lvl="6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lvl="7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lvl="8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7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88900" lvl="0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lvl="1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lvl="2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lvl="3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lvl="4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lvl="5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lvl="6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lvl="7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lvl="8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7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rgbClr val="F7F7F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88900" lvl="0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lvl="1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lvl="2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lvl="3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lvl="4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lvl="5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lvl="6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lvl="7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lvl="8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7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88900" lvl="0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lvl="1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lvl="2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lvl="3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lvl="4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lvl="5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lvl="6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lvl="7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lvl="8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336465" y="2517766"/>
            <a:ext cx="4471352" cy="106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 u="none" strike="noStrike" cap="none">
                <a:solidFill>
                  <a:srgbClr val="F7F7F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88900" lvl="0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lvl="1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lvl="2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lvl="3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lvl="4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lvl="5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lvl="6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lvl="7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lvl="8" indent="0">
              <a:lnSpc>
                <a:spcPct val="100000"/>
              </a:lnSpc>
              <a:spcBef>
                <a:spcPts val="0"/>
              </a:spcBef>
              <a:buNone/>
              <a:defRPr sz="2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alesvalente/teaching/tree/main/software-development-process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cnofit.com.br/blog/tendencias-fitness-2025/" TargetMode="External"/><Relationship Id="rId4" Type="http://schemas.openxmlformats.org/officeDocument/2006/relationships/hyperlink" Target="https://blog.mfitpersonal.com.br/5-tendencias-fitness-para-ficar-de-olho-em-2025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bcevo.com.br/tend%C3%AAncias-do-mercado-fitness-para-2025-como-se-preparar-para-um-ano-de-crescimento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ielo.com.br/tendencias-no-setor-de-fitness-para-2025/" TargetMode="External"/><Relationship Id="rId4" Type="http://schemas.openxmlformats.org/officeDocument/2006/relationships/hyperlink" Target="https://www.mktesportivo.com/2025/04/top-7-tendencias-de-wellness-e-fitness-para-ficar-de-olho-em-2025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nstore.pt/blog/desporto/fitness/tendencias-2025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8055132" y="0"/>
            <a:ext cx="1089025" cy="358775"/>
          </a:xfrm>
          <a:custGeom>
            <a:avLst/>
            <a:gdLst/>
            <a:ahLst/>
            <a:cxnLst/>
            <a:rect l="l" t="t" r="r" b="b"/>
            <a:pathLst>
              <a:path w="2178050" h="717550" extrusionOk="0">
                <a:moveTo>
                  <a:pt x="2177737" y="717068"/>
                </a:moveTo>
                <a:lnTo>
                  <a:pt x="133350" y="717068"/>
                </a:lnTo>
                <a:lnTo>
                  <a:pt x="91200" y="710270"/>
                </a:lnTo>
                <a:lnTo>
                  <a:pt x="54595" y="691340"/>
                </a:lnTo>
                <a:lnTo>
                  <a:pt x="25728" y="662473"/>
                </a:lnTo>
                <a:lnTo>
                  <a:pt x="6798" y="625867"/>
                </a:lnTo>
                <a:lnTo>
                  <a:pt x="0" y="583718"/>
                </a:lnTo>
                <a:lnTo>
                  <a:pt x="0" y="66675"/>
                </a:lnTo>
                <a:lnTo>
                  <a:pt x="6798" y="24526"/>
                </a:lnTo>
                <a:lnTo>
                  <a:pt x="19481" y="0"/>
                </a:lnTo>
                <a:lnTo>
                  <a:pt x="2177737" y="0"/>
                </a:lnTo>
                <a:lnTo>
                  <a:pt x="2177737" y="71706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5" name="Google Shape;95;p19"/>
          <p:cNvSpPr txBox="1"/>
          <p:nvPr/>
        </p:nvSpPr>
        <p:spPr>
          <a:xfrm>
            <a:off x="8204066" y="71326"/>
            <a:ext cx="802005" cy="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FFFF"/>
                </a:solidFill>
              </a:rPr>
              <a:t>MAIO</a:t>
            </a:r>
            <a:r>
              <a:rPr lang="pt-BR" sz="1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2025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7" name="Google Shape;97;p19"/>
          <p:cNvSpPr txBox="1"/>
          <p:nvPr/>
        </p:nvSpPr>
        <p:spPr>
          <a:xfrm>
            <a:off x="112767" y="4741370"/>
            <a:ext cx="184150" cy="36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099434" y="4803509"/>
            <a:ext cx="1191260" cy="2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Wesley Gatinho</a:t>
            </a:r>
            <a:endParaRPr lang="pt-BR" sz="14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2688369" y="4805889"/>
            <a:ext cx="1350963" cy="2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André Aguiar</a:t>
            </a:r>
            <a:endParaRPr lang="pt-BR" sz="14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4255232" y="4805889"/>
            <a:ext cx="1242060" cy="2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Lucas Emanoel</a:t>
            </a:r>
            <a:endParaRPr lang="pt-BR" sz="1400">
              <a:latin typeface="Calibri"/>
              <a:ea typeface="Calibri"/>
              <a:cs typeface="Calibri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5672969" y="4805889"/>
            <a:ext cx="1173163" cy="2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Hugo Samuel</a:t>
            </a:r>
            <a:endParaRPr lang="pt-BR" sz="14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7023435" y="4805889"/>
            <a:ext cx="1531948" cy="2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Leonardo Sampaio</a:t>
            </a:r>
            <a:endParaRPr lang="pt-BR" sz="14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099434" y="4459923"/>
            <a:ext cx="1050608" cy="1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11232"/>
                </a:solidFill>
                <a:latin typeface="Tahoma"/>
                <a:ea typeface="Tahoma"/>
                <a:cs typeface="Tahoma"/>
                <a:sym typeface="Tahoma"/>
              </a:rPr>
              <a:t>Apresentado por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9EB4C6-E5FA-E16A-4CC1-5D2DA308AA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20" t="-1314" r="6008" b="22587"/>
          <a:stretch>
            <a:fillRect/>
          </a:stretch>
        </p:blipFill>
        <p:spPr>
          <a:xfrm>
            <a:off x="4876759" y="1008960"/>
            <a:ext cx="3425896" cy="29770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EC19EB5-594F-A4AC-A5BC-D0BE2376219C}"/>
              </a:ext>
            </a:extLst>
          </p:cNvPr>
          <p:cNvSpPr txBox="1"/>
          <p:nvPr/>
        </p:nvSpPr>
        <p:spPr>
          <a:xfrm>
            <a:off x="848190" y="1430541"/>
            <a:ext cx="25939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000">
                <a:solidFill>
                  <a:schemeClr val="bg2">
                    <a:lumMod val="49000"/>
                  </a:schemeClr>
                </a:solidFill>
                <a:latin typeface="Franklin Gothic"/>
              </a:rPr>
              <a:t>Fit AI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2BCA6B9-B3CE-6892-8DCD-828ED2D87FD0}"/>
              </a:ext>
            </a:extLst>
          </p:cNvPr>
          <p:cNvSpPr txBox="1"/>
          <p:nvPr/>
        </p:nvSpPr>
        <p:spPr>
          <a:xfrm>
            <a:off x="883987" y="2755148"/>
            <a:ext cx="382002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err="1">
                <a:solidFill>
                  <a:srgbClr val="1A2A47"/>
                </a:solidFill>
                <a:latin typeface="Verdana"/>
              </a:rPr>
              <a:t>FitAI</a:t>
            </a:r>
            <a:r>
              <a:rPr lang="pt-BR">
                <a:solidFill>
                  <a:srgbClr val="1A2A47"/>
                </a:solidFill>
                <a:latin typeface="Verdana"/>
              </a:rPr>
              <a:t>: seu treino mais inteligente começa aqui. Conecte seu corpo à potência da machine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/>
        </p:nvSpPr>
        <p:spPr>
          <a:xfrm>
            <a:off x="473946" y="1523325"/>
            <a:ext cx="6697196" cy="263395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Para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garantir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que o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FitAI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App MVP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atenda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às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expectativas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seja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desenvolvido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com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foco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precisão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,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definimos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claramente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seus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requisitos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.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Dividimos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esses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requisitos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em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duas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categorias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principais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:</a:t>
            </a:r>
          </a:p>
          <a:p>
            <a:pPr marL="28575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Requisitos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Funcionais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: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O que o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aplicativo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fará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– as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funcionalidades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que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ele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oferecerá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aos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usuários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.</a:t>
            </a:r>
          </a:p>
          <a:p>
            <a:pPr marL="28575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Requisitos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Não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Funcionais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: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Como o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aplicativo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se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comportará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– as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qualidades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restrições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que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ele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deve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atender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(performance,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segurança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,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usabilidade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, etc.).</a:t>
            </a:r>
          </a:p>
          <a:p>
            <a:pPr marL="127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69382" y="4540020"/>
            <a:ext cx="555498" cy="115593"/>
          </a:xfrm>
          <a:prstGeom prst="rect">
            <a:avLst/>
          </a:prstGeom>
          <a:solidFill>
            <a:srgbClr val="01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28692" y="161401"/>
            <a:ext cx="555498" cy="8875118"/>
          </a:xfrm>
          <a:prstGeom prst="rect">
            <a:avLst/>
          </a:prstGeom>
          <a:solidFill>
            <a:srgbClr val="01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6457950" y="4879963"/>
            <a:ext cx="1421202" cy="2738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algn="r">
              <a:lnSpc>
                <a:spcPct val="90000"/>
              </a:lnSpc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700" b="0" kern="1200">
                <a:solidFill>
                  <a:prstClr val="black">
                    <a:tint val="75000"/>
                  </a:prstClr>
                </a:solidFill>
                <a:ea typeface="+mn-ea"/>
                <a:cs typeface="+mn-cs"/>
              </a:rPr>
              <a:pPr marL="0" algn="r">
                <a:lnSpc>
                  <a:spcPct val="90000"/>
                </a:lnSpc>
                <a:spcAft>
                  <a:spcPts val="600"/>
                </a:spcAft>
                <a:buClrTx/>
                <a:defRPr/>
              </a:pPr>
              <a:t>10</a:t>
            </a:fld>
            <a:endParaRPr lang="en-US" sz="700" b="0" kern="1200">
              <a:solidFill>
                <a:prstClr val="black">
                  <a:tint val="7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8" name="Google Shape;139;p21">
            <a:extLst>
              <a:ext uri="{FF2B5EF4-FFF2-40B4-BE49-F238E27FC236}">
                <a16:creationId xmlns:a16="http://schemas.microsoft.com/office/drawing/2014/main" id="{CC507E8D-5FD4-EBE3-AFC2-589F3A4C25B1}"/>
              </a:ext>
            </a:extLst>
          </p:cNvPr>
          <p:cNvSpPr/>
          <p:nvPr/>
        </p:nvSpPr>
        <p:spPr>
          <a:xfrm>
            <a:off x="7144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10" name="Google Shape;97;p19">
            <a:extLst>
              <a:ext uri="{FF2B5EF4-FFF2-40B4-BE49-F238E27FC236}">
                <a16:creationId xmlns:a16="http://schemas.microsoft.com/office/drawing/2014/main" id="{3D128B58-0C1F-894B-3009-566F1F0EEB78}"/>
              </a:ext>
            </a:extLst>
          </p:cNvPr>
          <p:cNvSpPr txBox="1"/>
          <p:nvPr/>
        </p:nvSpPr>
        <p:spPr>
          <a:xfrm>
            <a:off x="56045" y="4753668"/>
            <a:ext cx="364211" cy="36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10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471C6A-1F3E-AE45-B7D9-E9BD918B3DF3}"/>
              </a:ext>
            </a:extLst>
          </p:cNvPr>
          <p:cNvSpPr txBox="1"/>
          <p:nvPr/>
        </p:nvSpPr>
        <p:spPr>
          <a:xfrm>
            <a:off x="475922" y="303486"/>
            <a:ext cx="32802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rgbClr val="1A2A47"/>
                </a:solidFill>
                <a:latin typeface="Verdana"/>
              </a:rPr>
              <a:t>Definição</a:t>
            </a:r>
            <a:r>
              <a:rPr lang="en-US" sz="20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2000" err="1">
                <a:solidFill>
                  <a:srgbClr val="1A2A47"/>
                </a:solidFill>
                <a:latin typeface="Verdana"/>
              </a:rPr>
              <a:t>clara</a:t>
            </a:r>
            <a:r>
              <a:rPr lang="en-US" sz="2000">
                <a:solidFill>
                  <a:srgbClr val="1A2A47"/>
                </a:solidFill>
                <a:latin typeface="Verdana"/>
              </a:rPr>
              <a:t> de </a:t>
            </a:r>
            <a:r>
              <a:rPr lang="en-US" sz="2000" err="1">
                <a:solidFill>
                  <a:srgbClr val="1A2A47"/>
                </a:solidFill>
                <a:latin typeface="Verdana"/>
              </a:rPr>
              <a:t>funcionalidades</a:t>
            </a:r>
            <a:r>
              <a:rPr lang="en-US" sz="2000">
                <a:solidFill>
                  <a:srgbClr val="1A2A47"/>
                </a:solidFill>
                <a:latin typeface="Verdana"/>
              </a:rPr>
              <a:t> e </a:t>
            </a:r>
            <a:r>
              <a:rPr lang="en-US" sz="2000" err="1">
                <a:solidFill>
                  <a:srgbClr val="1A2A47"/>
                </a:solidFill>
                <a:latin typeface="Verdana"/>
              </a:rPr>
              <a:t>critérios</a:t>
            </a:r>
            <a:r>
              <a:rPr lang="en-US" sz="2000">
                <a:solidFill>
                  <a:srgbClr val="1A2A47"/>
                </a:solidFill>
                <a:latin typeface="Verdana"/>
              </a:rPr>
              <a:t> de </a:t>
            </a:r>
            <a:r>
              <a:rPr lang="en-US" sz="2000" err="1">
                <a:solidFill>
                  <a:srgbClr val="1A2A47"/>
                </a:solidFill>
                <a:latin typeface="Verdana"/>
              </a:rPr>
              <a:t>qualidade</a:t>
            </a:r>
            <a:r>
              <a:rPr lang="en-US" sz="2000">
                <a:solidFill>
                  <a:srgbClr val="1A2A47"/>
                </a:solidFill>
                <a:latin typeface="Verdana"/>
              </a:rPr>
              <a:t>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4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56347" y="9564687"/>
                </a:moveTo>
                <a:lnTo>
                  <a:pt x="1431734" y="9492894"/>
                </a:lnTo>
                <a:lnTo>
                  <a:pt x="1402867" y="9464027"/>
                </a:lnTo>
                <a:lnTo>
                  <a:pt x="1366266" y="9445092"/>
                </a:lnTo>
                <a:lnTo>
                  <a:pt x="13241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1456347" y="10287000"/>
                </a:lnTo>
                <a:lnTo>
                  <a:pt x="1456347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10" name="Google Shape;2210;p140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212" name="Google Shape;2212;p140"/>
          <p:cNvSpPr txBox="1"/>
          <p:nvPr/>
        </p:nvSpPr>
        <p:spPr>
          <a:xfrm>
            <a:off x="6372780" y="268573"/>
            <a:ext cx="2636474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</a:rPr>
              <a:t>Monitoramento Guiado por IA</a:t>
            </a:r>
            <a:endParaRPr lang="pt-BR"/>
          </a:p>
        </p:txBody>
      </p:sp>
      <p:sp>
        <p:nvSpPr>
          <p:cNvPr id="5" name="Google Shape;765;p50">
            <a:extLst>
              <a:ext uri="{FF2B5EF4-FFF2-40B4-BE49-F238E27FC236}">
                <a16:creationId xmlns:a16="http://schemas.microsoft.com/office/drawing/2014/main" id="{4DD15BC2-124F-121D-252A-C031DAAD0C1E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B3BF3D-EAE9-475F-7CAA-756830F9303A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100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76DA065F-50A4-4B9A-4D96-233086E6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790" y="920978"/>
            <a:ext cx="3215656" cy="3897712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06">
          <a:extLst>
            <a:ext uri="{FF2B5EF4-FFF2-40B4-BE49-F238E27FC236}">
              <a16:creationId xmlns:a16="http://schemas.microsoft.com/office/drawing/2014/main" id="{0B7C1049-9969-9745-19C1-9AF18D168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40">
            <a:extLst>
              <a:ext uri="{FF2B5EF4-FFF2-40B4-BE49-F238E27FC236}">
                <a16:creationId xmlns:a16="http://schemas.microsoft.com/office/drawing/2014/main" id="{DD0F58ED-2F45-24B7-7254-970F5511749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56347" y="9564687"/>
                </a:moveTo>
                <a:lnTo>
                  <a:pt x="1431734" y="9492894"/>
                </a:lnTo>
                <a:lnTo>
                  <a:pt x="1402867" y="9464027"/>
                </a:lnTo>
                <a:lnTo>
                  <a:pt x="1366266" y="9445092"/>
                </a:lnTo>
                <a:lnTo>
                  <a:pt x="13241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1456347" y="10287000"/>
                </a:lnTo>
                <a:lnTo>
                  <a:pt x="1456347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10" name="Google Shape;2210;p140">
            <a:extLst>
              <a:ext uri="{FF2B5EF4-FFF2-40B4-BE49-F238E27FC236}">
                <a16:creationId xmlns:a16="http://schemas.microsoft.com/office/drawing/2014/main" id="{D516DA7A-D07F-39A2-FD94-BD87DCD24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212" name="Google Shape;2212;p140">
            <a:extLst>
              <a:ext uri="{FF2B5EF4-FFF2-40B4-BE49-F238E27FC236}">
                <a16:creationId xmlns:a16="http://schemas.microsoft.com/office/drawing/2014/main" id="{37C85B1E-FAEE-8B7D-2A48-52490F5568E3}"/>
              </a:ext>
            </a:extLst>
          </p:cNvPr>
          <p:cNvSpPr txBox="1"/>
          <p:nvPr/>
        </p:nvSpPr>
        <p:spPr>
          <a:xfrm>
            <a:off x="6533129" y="260350"/>
            <a:ext cx="2463791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</a:rPr>
              <a:t>Monitoramento Guiado por IA</a:t>
            </a:r>
            <a:endParaRPr lang="pt-BR" sz="1500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765;p50">
            <a:extLst>
              <a:ext uri="{FF2B5EF4-FFF2-40B4-BE49-F238E27FC236}">
                <a16:creationId xmlns:a16="http://schemas.microsoft.com/office/drawing/2014/main" id="{6CD54536-621E-88A4-8A56-3F3F714405B3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AF0D525-EED2-1E46-0C38-DFEFEB226950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101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D025852B-D2CD-F95A-A6EA-679DE14C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59" y="834636"/>
            <a:ext cx="6395370" cy="41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23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06">
          <a:extLst>
            <a:ext uri="{FF2B5EF4-FFF2-40B4-BE49-F238E27FC236}">
              <a16:creationId xmlns:a16="http://schemas.microsoft.com/office/drawing/2014/main" id="{7ABEF9BD-CBA8-9E9E-6533-A1E07416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40">
            <a:extLst>
              <a:ext uri="{FF2B5EF4-FFF2-40B4-BE49-F238E27FC236}">
                <a16:creationId xmlns:a16="http://schemas.microsoft.com/office/drawing/2014/main" id="{EF9B8289-625E-725B-EA1A-91B3A80BCB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56347" y="9564687"/>
                </a:moveTo>
                <a:lnTo>
                  <a:pt x="1431734" y="9492894"/>
                </a:lnTo>
                <a:lnTo>
                  <a:pt x="1402867" y="9464027"/>
                </a:lnTo>
                <a:lnTo>
                  <a:pt x="1366266" y="9445092"/>
                </a:lnTo>
                <a:lnTo>
                  <a:pt x="13241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1456347" y="10287000"/>
                </a:lnTo>
                <a:lnTo>
                  <a:pt x="1456347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10" name="Google Shape;2210;p140">
            <a:extLst>
              <a:ext uri="{FF2B5EF4-FFF2-40B4-BE49-F238E27FC236}">
                <a16:creationId xmlns:a16="http://schemas.microsoft.com/office/drawing/2014/main" id="{030113BA-E3EB-C86F-BC72-52DE0E8072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212" name="Google Shape;2212;p140">
            <a:extLst>
              <a:ext uri="{FF2B5EF4-FFF2-40B4-BE49-F238E27FC236}">
                <a16:creationId xmlns:a16="http://schemas.microsoft.com/office/drawing/2014/main" id="{F25D9A73-DC42-EE86-A4C9-0FEACAE46820}"/>
              </a:ext>
            </a:extLst>
          </p:cNvPr>
          <p:cNvSpPr txBox="1"/>
          <p:nvPr/>
        </p:nvSpPr>
        <p:spPr>
          <a:xfrm>
            <a:off x="6533129" y="260350"/>
            <a:ext cx="2595360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</a:rPr>
              <a:t>Monitoramento Guiado por IA</a:t>
            </a:r>
            <a:endParaRPr lang="pt-BR" sz="1500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765;p50">
            <a:extLst>
              <a:ext uri="{FF2B5EF4-FFF2-40B4-BE49-F238E27FC236}">
                <a16:creationId xmlns:a16="http://schemas.microsoft.com/office/drawing/2014/main" id="{ECF23920-DC75-12E8-88A2-E68FB017ABDA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4AF2E7-64DD-3D1D-EC4C-DADC7848A9F6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102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9829E0F7-C355-8534-9C53-70AE2F86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27" y="992505"/>
            <a:ext cx="6919673" cy="35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97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4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18" name="Google Shape;2218;p141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219" name="Google Shape;2219;p141"/>
          <p:cNvSpPr txBox="1"/>
          <p:nvPr/>
        </p:nvSpPr>
        <p:spPr>
          <a:xfrm>
            <a:off x="5825899" y="274638"/>
            <a:ext cx="3731112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Gerador de Treino/Dieta Personalizada</a:t>
            </a:r>
            <a:endParaRPr lang="pt-BR" sz="1500" err="1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765;p50">
            <a:extLst>
              <a:ext uri="{FF2B5EF4-FFF2-40B4-BE49-F238E27FC236}">
                <a16:creationId xmlns:a16="http://schemas.microsoft.com/office/drawing/2014/main" id="{4EA00CDF-6AAE-2B05-6461-DB5291D7DF69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F4649D-3394-1507-2766-4BF09036C6CD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103</a:t>
            </a:r>
            <a:endParaRPr lang="pt-BR"/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5D0EEF88-B80C-AEB4-E074-8B9640BB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20" y="815799"/>
            <a:ext cx="7166364" cy="402173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4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29" name="Google Shape;2229;p142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231" name="Google Shape;2231;p142"/>
          <p:cNvSpPr txBox="1"/>
          <p:nvPr/>
        </p:nvSpPr>
        <p:spPr>
          <a:xfrm>
            <a:off x="5870961" y="274638"/>
            <a:ext cx="3702622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Gerador de Treino/Dieta Personalizada</a:t>
            </a:r>
            <a:endParaRPr lang="pt-BR" sz="1500" b="1" err="1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765;p50">
            <a:extLst>
              <a:ext uri="{FF2B5EF4-FFF2-40B4-BE49-F238E27FC236}">
                <a16:creationId xmlns:a16="http://schemas.microsoft.com/office/drawing/2014/main" id="{529D8424-EEF3-748F-2E40-8FF207B5E2EC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1F37F7-0903-3ADF-6485-F7F43F34B6E6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104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B2DDDC5F-8345-D268-B20C-D2A516F0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75" y="1047064"/>
            <a:ext cx="4938747" cy="3476968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4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37" name="Google Shape;2237;p143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238" name="Google Shape;2238;p143"/>
          <p:cNvSpPr txBox="1"/>
          <p:nvPr/>
        </p:nvSpPr>
        <p:spPr>
          <a:xfrm>
            <a:off x="5862738" y="274638"/>
            <a:ext cx="3879417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</a:rPr>
              <a:t>Gerador de Treino/Dieta Personalizada</a:t>
            </a:r>
          </a:p>
        </p:txBody>
      </p:sp>
      <p:sp>
        <p:nvSpPr>
          <p:cNvPr id="5" name="Google Shape;765;p50">
            <a:extLst>
              <a:ext uri="{FF2B5EF4-FFF2-40B4-BE49-F238E27FC236}">
                <a16:creationId xmlns:a16="http://schemas.microsoft.com/office/drawing/2014/main" id="{F74DAA9B-E4F2-828C-31DF-3532ABD6CB9E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332073-DB1C-9EDA-ABDE-0BDE9D5E2843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105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F642C0A1-2B44-505F-5A75-BEA0D816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0" y="1286316"/>
            <a:ext cx="7947551" cy="2969683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4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46" name="Google Shape;2246;p144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247" name="Google Shape;2247;p144"/>
          <p:cNvSpPr txBox="1"/>
          <p:nvPr/>
        </p:nvSpPr>
        <p:spPr>
          <a:xfrm>
            <a:off x="5836995" y="265778"/>
            <a:ext cx="3085375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Análise e Progresso em Equipamentos</a:t>
            </a:r>
            <a:endParaRPr lang="pt-BR" sz="1500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765;p50">
            <a:extLst>
              <a:ext uri="{FF2B5EF4-FFF2-40B4-BE49-F238E27FC236}">
                <a16:creationId xmlns:a16="http://schemas.microsoft.com/office/drawing/2014/main" id="{03BBE1B2-7884-4B40-8FE3-952AD279B45C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C4D93BD-2DCC-33CA-3810-A4DA3414EA77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106</a:t>
            </a:r>
            <a:endParaRPr lang="pt-BR"/>
          </a:p>
        </p:txBody>
      </p:sp>
      <p:pic>
        <p:nvPicPr>
          <p:cNvPr id="2" name="Imagem 1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6BB36A5E-7716-A572-B523-9602A8B6B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438" y="881615"/>
            <a:ext cx="4387124" cy="416884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4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58" name="Google Shape;2258;p145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260" name="Google Shape;2260;p145"/>
          <p:cNvSpPr txBox="1"/>
          <p:nvPr/>
        </p:nvSpPr>
        <p:spPr>
          <a:xfrm>
            <a:off x="5821970" y="274638"/>
            <a:ext cx="3081901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Análise e Progresso em Equipamentos</a:t>
            </a:r>
            <a:endParaRPr lang="pt-BR" sz="1500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765;p50">
            <a:extLst>
              <a:ext uri="{FF2B5EF4-FFF2-40B4-BE49-F238E27FC236}">
                <a16:creationId xmlns:a16="http://schemas.microsoft.com/office/drawing/2014/main" id="{2E8F8ACD-0FC9-CBCA-EFC2-B2C63DA2460C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2AC60F3-66C5-E2FA-FA2B-48A5EDB0D0D4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107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23839266-6333-3CBC-6D84-ACF379C8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07" y="947221"/>
            <a:ext cx="7354186" cy="388701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4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68" name="Google Shape;2268;p146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269" name="Google Shape;2269;p146"/>
          <p:cNvSpPr txBox="1"/>
          <p:nvPr/>
        </p:nvSpPr>
        <p:spPr>
          <a:xfrm>
            <a:off x="5820586" y="269210"/>
            <a:ext cx="3197420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Análise e Progresso em Equipamentos</a:t>
            </a:r>
            <a:endParaRPr lang="pt-BR" sz="1500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765;p50">
            <a:extLst>
              <a:ext uri="{FF2B5EF4-FFF2-40B4-BE49-F238E27FC236}">
                <a16:creationId xmlns:a16="http://schemas.microsoft.com/office/drawing/2014/main" id="{DCC890F1-D55A-6815-6DA2-5E6C2273076C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82CF78-013B-85DF-F1A0-A5F251077AEA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108</a:t>
            </a:r>
            <a:endParaRPr lang="pt-BR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BE257A71-E50E-3278-48D1-18CB9722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1" y="850604"/>
            <a:ext cx="6951578" cy="409796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4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2279" name="Google Shape;2279;p147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280" name="Google Shape;2280;p147"/>
          <p:cNvSpPr txBox="1"/>
          <p:nvPr/>
        </p:nvSpPr>
        <p:spPr>
          <a:xfrm>
            <a:off x="6583969" y="265778"/>
            <a:ext cx="2320898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</a:rPr>
              <a:t>Análise de Progresso de Peso</a:t>
            </a:r>
          </a:p>
        </p:txBody>
      </p:sp>
      <p:sp>
        <p:nvSpPr>
          <p:cNvPr id="5" name="Google Shape;765;p50">
            <a:extLst>
              <a:ext uri="{FF2B5EF4-FFF2-40B4-BE49-F238E27FC236}">
                <a16:creationId xmlns:a16="http://schemas.microsoft.com/office/drawing/2014/main" id="{74037B4A-5DFA-8DF3-2ADB-A04E2C294C6C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64B32A-28E6-81DF-03C0-2CD3E4B7EAA1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109</a:t>
            </a:r>
            <a:endParaRPr lang="pt-BR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F8C1203A-B208-2425-0547-5C03EF06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052" y="899337"/>
            <a:ext cx="4321850" cy="40492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508000" y="494783"/>
            <a:ext cx="3544570" cy="119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5" rIns="0" bIns="0" anchor="t" anchorCtr="0">
            <a:spAutoFit/>
          </a:bodyPr>
          <a:lstStyle/>
          <a:p>
            <a:pPr marL="12700" lvl="0" indent="0" algn="l" rtl="0">
              <a:lnSpc>
                <a:spcPct val="1166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CONHEÇA</a:t>
            </a:r>
            <a:endParaRPr sz="3300"/>
          </a:p>
          <a:p>
            <a:pPr marL="12700" lvl="0" indent="0" algn="l" rtl="0">
              <a:lnSpc>
                <a:spcPct val="116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O TIME </a:t>
            </a:r>
            <a:r>
              <a:rPr lang="pt-BR" sz="3300" err="1">
                <a:solidFill>
                  <a:srgbClr val="011232"/>
                </a:solidFill>
              </a:rPr>
              <a:t>FitAi</a:t>
            </a:r>
            <a:endParaRPr lang="pt-BR" sz="3300" b="1" err="1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508000" y="1782133"/>
            <a:ext cx="5363210" cy="51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>
              <a:lnSpc>
                <a:spcPct val="116700"/>
              </a:lnSpc>
            </a:pPr>
            <a:r>
              <a:rPr lang="pt-BR">
                <a:solidFill>
                  <a:srgbClr val="021332"/>
                </a:solidFill>
                <a:latin typeface="Verdana"/>
                <a:ea typeface="Tahoma"/>
              </a:rPr>
              <a:t>Essa é a equipe </a:t>
            </a:r>
            <a:r>
              <a:rPr lang="pt-BR" err="1">
                <a:solidFill>
                  <a:srgbClr val="021332"/>
                </a:solidFill>
                <a:latin typeface="Verdana"/>
                <a:ea typeface="Tahoma"/>
              </a:rPr>
              <a:t>FitAi</a:t>
            </a:r>
            <a:r>
              <a:rPr lang="pt-BR">
                <a:solidFill>
                  <a:srgbClr val="021332"/>
                </a:solidFill>
                <a:latin typeface="Verdana"/>
                <a:ea typeface="Tahoma"/>
              </a:rPr>
              <a:t>, focada em </a:t>
            </a:r>
            <a:r>
              <a:rPr lang="pt-BR" b="1">
                <a:solidFill>
                  <a:srgbClr val="021332"/>
                </a:solidFill>
                <a:latin typeface="Verdana"/>
                <a:ea typeface="Tahoma"/>
              </a:rPr>
              <a:t>unir saúde e tecnologia </a:t>
            </a:r>
            <a:r>
              <a:rPr lang="pt-BR">
                <a:solidFill>
                  <a:srgbClr val="021332"/>
                </a:solidFill>
                <a:latin typeface="Verdana"/>
                <a:ea typeface="Tahoma"/>
              </a:rPr>
              <a:t>para melhorar o bem estar.</a:t>
            </a:r>
            <a:endParaRPr lang="pt-BR">
              <a:latin typeface="Verdana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50" name="Google Shape;250;p25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11</a:t>
            </a:r>
            <a:endParaRPr lang="pt-BR" sz="2300"/>
          </a:p>
        </p:txBody>
      </p:sp>
      <p:sp>
        <p:nvSpPr>
          <p:cNvPr id="5" name="Fluxograma: Terminação 4">
            <a:extLst>
              <a:ext uri="{FF2B5EF4-FFF2-40B4-BE49-F238E27FC236}">
                <a16:creationId xmlns:a16="http://schemas.microsoft.com/office/drawing/2014/main" id="{AB27ABC7-D985-29B9-A104-C7D483E09D3F}"/>
              </a:ext>
            </a:extLst>
          </p:cNvPr>
          <p:cNvSpPr/>
          <p:nvPr/>
        </p:nvSpPr>
        <p:spPr>
          <a:xfrm>
            <a:off x="506011" y="2903581"/>
            <a:ext cx="1890535" cy="337018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1003B"/>
                </a:solidFill>
                <a:latin typeface="Verdana"/>
                <a:ea typeface="Verdana"/>
                <a:cs typeface="Arial"/>
              </a:rPr>
              <a:t>Lucas Emanoel</a:t>
            </a:r>
          </a:p>
        </p:txBody>
      </p:sp>
      <p:sp>
        <p:nvSpPr>
          <p:cNvPr id="8" name="Fluxograma: Terminação 7">
            <a:extLst>
              <a:ext uri="{FF2B5EF4-FFF2-40B4-BE49-F238E27FC236}">
                <a16:creationId xmlns:a16="http://schemas.microsoft.com/office/drawing/2014/main" id="{91D8DC47-2AEE-DA0E-DA6E-303F853E57F2}"/>
              </a:ext>
            </a:extLst>
          </p:cNvPr>
          <p:cNvSpPr/>
          <p:nvPr/>
        </p:nvSpPr>
        <p:spPr>
          <a:xfrm>
            <a:off x="1719371" y="3555952"/>
            <a:ext cx="1887434" cy="347801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1003B"/>
                </a:solidFill>
                <a:latin typeface="Verdana"/>
                <a:ea typeface="Verdana"/>
                <a:cs typeface="Arial"/>
              </a:rPr>
              <a:t>André Aguiar</a:t>
            </a:r>
          </a:p>
        </p:txBody>
      </p:sp>
      <p:sp>
        <p:nvSpPr>
          <p:cNvPr id="9" name="Fluxograma: Terminação 8">
            <a:extLst>
              <a:ext uri="{FF2B5EF4-FFF2-40B4-BE49-F238E27FC236}">
                <a16:creationId xmlns:a16="http://schemas.microsoft.com/office/drawing/2014/main" id="{35DD4326-60E5-84D8-D9C8-9547F162DD50}"/>
              </a:ext>
            </a:extLst>
          </p:cNvPr>
          <p:cNvSpPr/>
          <p:nvPr/>
        </p:nvSpPr>
        <p:spPr>
          <a:xfrm>
            <a:off x="2942973" y="2903581"/>
            <a:ext cx="2256482" cy="337018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Arial"/>
              </a:rPr>
              <a:t>Leonardo Sampaio</a:t>
            </a:r>
            <a:endParaRPr lang="pt-BR" b="1">
              <a:solidFill>
                <a:srgbClr val="011232"/>
              </a:solidFill>
              <a:latin typeface="Verdana"/>
              <a:ea typeface="Verdana"/>
            </a:endParaRPr>
          </a:p>
        </p:txBody>
      </p:sp>
      <p:sp>
        <p:nvSpPr>
          <p:cNvPr id="10" name="Fluxograma: Terminação 9">
            <a:extLst>
              <a:ext uri="{FF2B5EF4-FFF2-40B4-BE49-F238E27FC236}">
                <a16:creationId xmlns:a16="http://schemas.microsoft.com/office/drawing/2014/main" id="{65EADA3F-D73A-591B-A18B-C69E915EB733}"/>
              </a:ext>
            </a:extLst>
          </p:cNvPr>
          <p:cNvSpPr/>
          <p:nvPr/>
        </p:nvSpPr>
        <p:spPr>
          <a:xfrm>
            <a:off x="4572289" y="3473622"/>
            <a:ext cx="2199333" cy="427915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Arial"/>
              </a:rPr>
              <a:t>Wesley dos Santos</a:t>
            </a:r>
            <a:endParaRPr lang="pt-BR" b="1">
              <a:solidFill>
                <a:srgbClr val="011232"/>
              </a:solidFill>
              <a:latin typeface="Verdana"/>
              <a:ea typeface="Verdana"/>
            </a:endParaRPr>
          </a:p>
        </p:txBody>
      </p:sp>
      <p:sp>
        <p:nvSpPr>
          <p:cNvPr id="11" name="Fluxograma: Terminação 10">
            <a:extLst>
              <a:ext uri="{FF2B5EF4-FFF2-40B4-BE49-F238E27FC236}">
                <a16:creationId xmlns:a16="http://schemas.microsoft.com/office/drawing/2014/main" id="{CF306F9A-1EF0-08E7-0F5D-0F051E9B1E9A}"/>
              </a:ext>
            </a:extLst>
          </p:cNvPr>
          <p:cNvSpPr/>
          <p:nvPr/>
        </p:nvSpPr>
        <p:spPr>
          <a:xfrm>
            <a:off x="6259022" y="2903581"/>
            <a:ext cx="1734989" cy="337018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Arial"/>
              </a:rPr>
              <a:t>Hugo Samuel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4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92" name="Google Shape;2292;p148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294" name="Google Shape;2294;p148"/>
          <p:cNvSpPr txBox="1"/>
          <p:nvPr/>
        </p:nvSpPr>
        <p:spPr>
          <a:xfrm>
            <a:off x="6824386" y="274638"/>
            <a:ext cx="2332502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Análise e Progresso de Peso</a:t>
            </a:r>
            <a:endParaRPr lang="pt-BR" sz="1500" b="1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765;p50">
            <a:extLst>
              <a:ext uri="{FF2B5EF4-FFF2-40B4-BE49-F238E27FC236}">
                <a16:creationId xmlns:a16="http://schemas.microsoft.com/office/drawing/2014/main" id="{AFFED6DE-8A3A-F6EC-65AB-593EC71AA888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5EC9DE-75AA-2E7E-8E9E-8713F56358CE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110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224EFFBB-3470-6262-2F45-2E40C30F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219" y="913071"/>
            <a:ext cx="5193561" cy="3809113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4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00" name="Google Shape;2300;p149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301" name="Google Shape;2301;p149"/>
          <p:cNvSpPr txBox="1"/>
          <p:nvPr/>
        </p:nvSpPr>
        <p:spPr>
          <a:xfrm>
            <a:off x="6824386" y="274638"/>
            <a:ext cx="1043305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err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Gameficação</a:t>
            </a:r>
            <a:endParaRPr lang="pt-BR" sz="1500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765;p50">
            <a:extLst>
              <a:ext uri="{FF2B5EF4-FFF2-40B4-BE49-F238E27FC236}">
                <a16:creationId xmlns:a16="http://schemas.microsoft.com/office/drawing/2014/main" id="{1C7C4B84-4419-3925-62D0-1256DEC63332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DD023B-7873-956C-EE64-83D77523C267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111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957D08FA-DE09-7AEF-C934-25C2E7B6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97" y="1286318"/>
            <a:ext cx="6229350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15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09" name="Google Shape;2309;p150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310" name="Google Shape;2310;p150"/>
          <p:cNvSpPr txBox="1"/>
          <p:nvPr/>
        </p:nvSpPr>
        <p:spPr>
          <a:xfrm>
            <a:off x="6674367" y="260350"/>
            <a:ext cx="2079148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Personalização de Treino</a:t>
            </a:r>
            <a:endParaRPr lang="pt-BR" sz="1500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765;p50">
            <a:extLst>
              <a:ext uri="{FF2B5EF4-FFF2-40B4-BE49-F238E27FC236}">
                <a16:creationId xmlns:a16="http://schemas.microsoft.com/office/drawing/2014/main" id="{014322CD-9325-7516-A821-80290F27072F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CA78C2-BD56-4D1D-BCE1-50C7ABC38E30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112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A05F7878-10FE-FAE8-89B6-2966D56F7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10" y="912627"/>
            <a:ext cx="6268780" cy="4018221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5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20" name="Google Shape;2320;p151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322" name="Google Shape;2322;p151"/>
          <p:cNvSpPr txBox="1"/>
          <p:nvPr/>
        </p:nvSpPr>
        <p:spPr>
          <a:xfrm>
            <a:off x="6276318" y="274638"/>
            <a:ext cx="2798068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Análise e Progresso de Medidas</a:t>
            </a:r>
            <a:endParaRPr lang="pt-BR" sz="1500">
              <a:solidFill>
                <a:srgbClr val="01123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765;p50">
            <a:extLst>
              <a:ext uri="{FF2B5EF4-FFF2-40B4-BE49-F238E27FC236}">
                <a16:creationId xmlns:a16="http://schemas.microsoft.com/office/drawing/2014/main" id="{17C7E42D-96FA-41B0-7FB8-AEAD165387FD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011D8-2777-172C-682D-6F0813B10949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113</a:t>
            </a:r>
            <a:endParaRPr lang="pt-BR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2E246BFA-F284-E83F-B3C3-78B0827D6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337" y="863895"/>
            <a:ext cx="5054896" cy="4159988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5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30" name="Google Shape;2330;p152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332" name="Google Shape;2332;p152"/>
          <p:cNvSpPr txBox="1"/>
          <p:nvPr/>
        </p:nvSpPr>
        <p:spPr>
          <a:xfrm>
            <a:off x="6107969" y="274638"/>
            <a:ext cx="2887835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</a:rPr>
              <a:t>Análise e Progresso de Medidas</a:t>
            </a:r>
          </a:p>
        </p:txBody>
      </p:sp>
      <p:sp>
        <p:nvSpPr>
          <p:cNvPr id="4" name="Google Shape;765;p50">
            <a:extLst>
              <a:ext uri="{FF2B5EF4-FFF2-40B4-BE49-F238E27FC236}">
                <a16:creationId xmlns:a16="http://schemas.microsoft.com/office/drawing/2014/main" id="{4EEA6203-83FC-D73A-C74C-0A4ECD6788CA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AA8C54-78C1-389E-2071-8EE9FE961C1F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114</a:t>
            </a:r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B8B3FC-7A76-0C50-547B-25C0C6328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9204"/>
            <a:ext cx="9144000" cy="3585093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26">
          <a:extLst>
            <a:ext uri="{FF2B5EF4-FFF2-40B4-BE49-F238E27FC236}">
              <a16:creationId xmlns:a16="http://schemas.microsoft.com/office/drawing/2014/main" id="{2304C694-C8AF-A609-6B13-85ECB9EB2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52">
            <a:extLst>
              <a:ext uri="{FF2B5EF4-FFF2-40B4-BE49-F238E27FC236}">
                <a16:creationId xmlns:a16="http://schemas.microsoft.com/office/drawing/2014/main" id="{0ED9E6BA-756A-7D6A-2601-3D0FA8890FC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484922" y="9564687"/>
                </a:moveTo>
                <a:lnTo>
                  <a:pt x="1460309" y="9492894"/>
                </a:lnTo>
                <a:lnTo>
                  <a:pt x="1431442" y="9464027"/>
                </a:lnTo>
                <a:lnTo>
                  <a:pt x="1394841" y="9445092"/>
                </a:lnTo>
                <a:lnTo>
                  <a:pt x="1352689" y="9438297"/>
                </a:lnTo>
                <a:lnTo>
                  <a:pt x="57289" y="9438297"/>
                </a:lnTo>
                <a:lnTo>
                  <a:pt x="15151" y="9445092"/>
                </a:lnTo>
                <a:lnTo>
                  <a:pt x="0" y="9452927"/>
                </a:lnTo>
                <a:lnTo>
                  <a:pt x="0" y="10287000"/>
                </a:lnTo>
                <a:lnTo>
                  <a:pt x="1484922" y="10287000"/>
                </a:lnTo>
                <a:lnTo>
                  <a:pt x="1484922" y="956468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30" name="Google Shape;2330;p152">
            <a:extLst>
              <a:ext uri="{FF2B5EF4-FFF2-40B4-BE49-F238E27FC236}">
                <a16:creationId xmlns:a16="http://schemas.microsoft.com/office/drawing/2014/main" id="{6411A21F-B2A1-1C12-1115-765DDA92E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2332" name="Google Shape;2332;p152">
            <a:extLst>
              <a:ext uri="{FF2B5EF4-FFF2-40B4-BE49-F238E27FC236}">
                <a16:creationId xmlns:a16="http://schemas.microsoft.com/office/drawing/2014/main" id="{55992BE7-767F-B55A-19FD-3FA5152F2DC0}"/>
              </a:ext>
            </a:extLst>
          </p:cNvPr>
          <p:cNvSpPr txBox="1"/>
          <p:nvPr/>
        </p:nvSpPr>
        <p:spPr>
          <a:xfrm>
            <a:off x="6107969" y="274638"/>
            <a:ext cx="2887835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Calibri"/>
                <a:ea typeface="Calibri"/>
                <a:cs typeface="Calibri"/>
              </a:rPr>
              <a:t>Análise e Progresso de Medidas</a:t>
            </a:r>
          </a:p>
        </p:txBody>
      </p:sp>
      <p:sp>
        <p:nvSpPr>
          <p:cNvPr id="4" name="Google Shape;765;p50">
            <a:extLst>
              <a:ext uri="{FF2B5EF4-FFF2-40B4-BE49-F238E27FC236}">
                <a16:creationId xmlns:a16="http://schemas.microsoft.com/office/drawing/2014/main" id="{7EB7CA50-FE69-DB3B-86D2-0A0F4DF03E16}"/>
              </a:ext>
            </a:extLst>
          </p:cNvPr>
          <p:cNvSpPr/>
          <p:nvPr/>
        </p:nvSpPr>
        <p:spPr>
          <a:xfrm>
            <a:off x="0" y="4718759"/>
            <a:ext cx="732443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83CD03A-F85D-A1D6-3CA3-53D63BDC5CB6}"/>
              </a:ext>
            </a:extLst>
          </p:cNvPr>
          <p:cNvSpPr txBox="1"/>
          <p:nvPr/>
        </p:nvSpPr>
        <p:spPr>
          <a:xfrm>
            <a:off x="0" y="4722668"/>
            <a:ext cx="64423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115</a:t>
            </a:r>
            <a:endParaRPr lang="pt-BR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CD982D74-A0D4-9055-61A1-58D153384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33" y="926582"/>
            <a:ext cx="6033534" cy="40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273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EC6BD"/>
        </a:solidFill>
        <a:effectLst/>
      </p:bgPr>
    </p:bg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55"/>
          <p:cNvSpPr txBox="1"/>
          <p:nvPr/>
        </p:nvSpPr>
        <p:spPr>
          <a:xfrm>
            <a:off x="1100617" y="1519427"/>
            <a:ext cx="7330758" cy="294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algn="just">
              <a:lnSpc>
                <a:spcPct val="131700"/>
              </a:lnSpc>
            </a:pPr>
            <a:r>
              <a:rPr lang="pt-BR" sz="1400">
                <a:solidFill>
                  <a:srgbClr val="00003B"/>
                </a:solidFill>
                <a:latin typeface="Verdana"/>
                <a:ea typeface="Lucida Sans"/>
                <a:cs typeface="Lucida Sans"/>
                <a:sym typeface="Lucida Sans"/>
              </a:rPr>
              <a:t>Thales. </a:t>
            </a:r>
            <a:r>
              <a:rPr lang="pt-BR" sz="1400" err="1">
                <a:solidFill>
                  <a:srgbClr val="00003B"/>
                </a:solidFill>
                <a:latin typeface="Verdana"/>
                <a:ea typeface="Lucida Sans"/>
                <a:cs typeface="Lucida Sans"/>
                <a:sym typeface="Lucida Sans"/>
              </a:rPr>
              <a:t>Teaching</a:t>
            </a:r>
            <a:r>
              <a:rPr lang="pt-BR" sz="1400">
                <a:solidFill>
                  <a:srgbClr val="00003B"/>
                </a:solidFill>
                <a:latin typeface="Verdana"/>
                <a:ea typeface="Lucida Sans"/>
                <a:cs typeface="Lucida Sans"/>
                <a:sym typeface="Lucida Sans"/>
              </a:rPr>
              <a:t> - Software </a:t>
            </a:r>
            <a:r>
              <a:rPr lang="pt-BR" sz="1400" err="1">
                <a:solidFill>
                  <a:srgbClr val="00003B"/>
                </a:solidFill>
                <a:latin typeface="Verdana"/>
                <a:ea typeface="Lucida Sans"/>
                <a:cs typeface="Lucida Sans"/>
                <a:sym typeface="Lucida Sans"/>
              </a:rPr>
              <a:t>Development</a:t>
            </a:r>
            <a:r>
              <a:rPr lang="pt-BR" sz="1400">
                <a:solidFill>
                  <a:srgbClr val="00003B"/>
                </a:solidFill>
                <a:latin typeface="Verdana"/>
                <a:ea typeface="Lucida Sans"/>
                <a:cs typeface="Lucida Sans"/>
                <a:sym typeface="Lucida Sans"/>
              </a:rPr>
              <a:t> </a:t>
            </a:r>
            <a:r>
              <a:rPr lang="pt-BR" sz="1400" err="1">
                <a:solidFill>
                  <a:srgbClr val="00003B"/>
                </a:solidFill>
                <a:latin typeface="Verdana"/>
                <a:ea typeface="Lucida Sans"/>
                <a:cs typeface="Lucida Sans"/>
                <a:sym typeface="Lucida Sans"/>
              </a:rPr>
              <a:t>Process</a:t>
            </a:r>
            <a:r>
              <a:rPr lang="pt-BR" sz="1400">
                <a:solidFill>
                  <a:srgbClr val="00003B"/>
                </a:solidFill>
                <a:latin typeface="Verdana"/>
                <a:ea typeface="Lucida Sans"/>
                <a:cs typeface="Lucida Sans"/>
                <a:sym typeface="Lucida Sans"/>
              </a:rPr>
              <a:t>. GitHub, Disponível em: </a:t>
            </a:r>
            <a:r>
              <a:rPr lang="pt-BR" u="sng">
                <a:solidFill>
                  <a:schemeClr val="hlink"/>
                </a:solidFill>
                <a:latin typeface="Verdana"/>
                <a:ea typeface="Lucida Sans"/>
                <a:sym typeface="Lucid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Requisitos</a:t>
            </a:r>
            <a:r>
              <a:rPr lang="pt-BR">
                <a:solidFill>
                  <a:srgbClr val="00003B"/>
                </a:solidFill>
                <a:latin typeface="Verdana"/>
                <a:ea typeface="Lucida Sans"/>
                <a:sym typeface="Lucida Sans"/>
              </a:rPr>
              <a:t> </a:t>
            </a:r>
            <a:r>
              <a:rPr lang="pt-BR" u="sng">
                <a:solidFill>
                  <a:schemeClr val="hlink"/>
                </a:solidFill>
                <a:latin typeface="Verdana"/>
                <a:ea typeface="Lucida Sans"/>
                <a:sym typeface="Lucid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diretamente ligados a funcionalidade do software,  descrevem as funções que o</a:t>
            </a:r>
            <a:r>
              <a:rPr lang="pt-BR">
                <a:solidFill>
                  <a:srgbClr val="00003B"/>
                </a:solidFill>
                <a:latin typeface="Verdana"/>
                <a:ea typeface="Lucida Sans"/>
                <a:sym typeface="Lucida Sans"/>
              </a:rPr>
              <a:t> </a:t>
            </a:r>
            <a:r>
              <a:rPr lang="pt-BR" u="sng">
                <a:solidFill>
                  <a:schemeClr val="hlink"/>
                </a:solidFill>
                <a:latin typeface="Verdana"/>
                <a:ea typeface="Lucida Sans"/>
                <a:sym typeface="Lucid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deve executar;</a:t>
            </a:r>
            <a:endParaRPr lang="pt-BR" sz="1400">
              <a:solidFill>
                <a:schemeClr val="hlink"/>
              </a:solidFill>
              <a:latin typeface="Verdana"/>
              <a:ea typeface="Lucida Sans"/>
            </a:endParaRPr>
          </a:p>
          <a:p>
            <a:pPr lvl="0" indent="0">
              <a:spcBef>
                <a:spcPts val="1300"/>
              </a:spcBef>
              <a:spcAft>
                <a:spcPts val="0"/>
              </a:spcAft>
              <a:buNone/>
            </a:pPr>
            <a:endParaRPr lang="pt-BR" sz="1400">
              <a:latin typeface="Verdana"/>
              <a:ea typeface="Lucida Sans"/>
            </a:endParaRPr>
          </a:p>
          <a:p>
            <a:pPr marL="12700" algn="just">
              <a:lnSpc>
                <a:spcPct val="131700"/>
              </a:lnSpc>
            </a:pP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MFIT PERSONAL. </a:t>
            </a:r>
            <a:r>
              <a:rPr lang="pt-BR" b="1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5 tendências fitness para ficar de olho em 2025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. MFIT Personal, 2024. </a:t>
            </a:r>
            <a:r>
              <a:rPr lang="pt-BR" sz="1400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Disponível em: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 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  <a:hlinkClick r:id="rId4"/>
              </a:rPr>
              <a:t>https://blog.mfitpersonal.com.br/5-tendencias-fitness-para-ficar-de-olho-em-2025/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. </a:t>
            </a:r>
            <a:endParaRPr lang="pt-BR">
              <a:latin typeface="Lucida Sans"/>
              <a:ea typeface="Lucida Sans"/>
            </a:endParaRPr>
          </a:p>
          <a:p>
            <a:pPr marL="12700" algn="just">
              <a:lnSpc>
                <a:spcPct val="131700"/>
              </a:lnSpc>
            </a:pPr>
            <a:endParaRPr lang="pt-BR">
              <a:solidFill>
                <a:srgbClr val="00003B"/>
              </a:solidFill>
              <a:latin typeface="Lucida Sans"/>
              <a:sym typeface="Lucida Sans"/>
            </a:endParaRPr>
          </a:p>
          <a:p>
            <a:pPr marL="12700" algn="just">
              <a:lnSpc>
                <a:spcPct val="131700"/>
              </a:lnSpc>
            </a:pPr>
            <a:r>
              <a:rPr lang="pt-BR">
                <a:solidFill>
                  <a:srgbClr val="00003B"/>
                </a:solidFill>
                <a:latin typeface="Lucida Sans"/>
                <a:sym typeface="Lucida Sans"/>
              </a:rPr>
              <a:t>TECNOFIT. </a:t>
            </a:r>
            <a:r>
              <a:rPr lang="pt-BR" b="1">
                <a:solidFill>
                  <a:srgbClr val="00003B"/>
                </a:solidFill>
                <a:latin typeface="Lucida Sans"/>
                <a:sym typeface="Lucida Sans"/>
              </a:rPr>
              <a:t>As 20 principais tendências fitness para 2025</a:t>
            </a:r>
            <a:r>
              <a:rPr lang="pt-BR" sz="1400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. </a:t>
            </a:r>
            <a:r>
              <a:rPr lang="pt-BR" err="1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Tecnofit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, 2025.</a:t>
            </a:r>
            <a:r>
              <a:rPr lang="pt-BR" sz="1400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 Disponível 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em: 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  <a:hlinkClick r:id="rId5"/>
              </a:rPr>
              <a:t>https://www.tecnofit.com.br/blog/tendencias-fitness-2025/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.</a:t>
            </a:r>
            <a:endParaRPr lang="pt-BR">
              <a:solidFill>
                <a:srgbClr val="00003B"/>
              </a:solidFill>
              <a:latin typeface="Lucida Sans"/>
            </a:endParaRPr>
          </a:p>
        </p:txBody>
      </p:sp>
      <p:sp>
        <p:nvSpPr>
          <p:cNvPr id="2362" name="Google Shape;2362;p155"/>
          <p:cNvSpPr txBox="1">
            <a:spLocks noGrp="1"/>
          </p:cNvSpPr>
          <p:nvPr>
            <p:ph type="title"/>
          </p:nvPr>
        </p:nvSpPr>
        <p:spPr>
          <a:xfrm>
            <a:off x="1100618" y="753556"/>
            <a:ext cx="299974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REFERÊNCIAS</a:t>
            </a:r>
            <a:endParaRPr sz="3300"/>
          </a:p>
        </p:txBody>
      </p:sp>
      <p:sp>
        <p:nvSpPr>
          <p:cNvPr id="2363" name="Google Shape;2363;p155"/>
          <p:cNvSpPr/>
          <p:nvPr/>
        </p:nvSpPr>
        <p:spPr>
          <a:xfrm>
            <a:off x="0" y="4719145"/>
            <a:ext cx="728345" cy="424497"/>
          </a:xfrm>
          <a:custGeom>
            <a:avLst/>
            <a:gdLst/>
            <a:ahLst/>
            <a:cxnLst/>
            <a:rect l="l" t="t" r="r" b="b"/>
            <a:pathLst>
              <a:path w="1456690" h="848995" extrusionOk="0">
                <a:moveTo>
                  <a:pt x="1456353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1324124" y="0"/>
                </a:lnTo>
                <a:lnTo>
                  <a:pt x="1366273" y="6798"/>
                </a:lnTo>
                <a:lnTo>
                  <a:pt x="1402879" y="25729"/>
                </a:lnTo>
                <a:lnTo>
                  <a:pt x="1431746" y="54595"/>
                </a:lnTo>
                <a:lnTo>
                  <a:pt x="1450676" y="91201"/>
                </a:lnTo>
                <a:lnTo>
                  <a:pt x="1456353" y="126394"/>
                </a:lnTo>
                <a:lnTo>
                  <a:pt x="1456353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64" name="Google Shape;2364;p155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116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EC6BD"/>
        </a:solidFill>
        <a:effectLst/>
      </p:bgPr>
    </p:bg>
    <p:spTree>
      <p:nvGrpSpPr>
        <p:cNvPr id="1" name="Shape 2356">
          <a:extLst>
            <a:ext uri="{FF2B5EF4-FFF2-40B4-BE49-F238E27FC236}">
              <a16:creationId xmlns:a16="http://schemas.microsoft.com/office/drawing/2014/main" id="{6172532F-C738-C543-E59A-4C8A24150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55">
            <a:extLst>
              <a:ext uri="{FF2B5EF4-FFF2-40B4-BE49-F238E27FC236}">
                <a16:creationId xmlns:a16="http://schemas.microsoft.com/office/drawing/2014/main" id="{AA103F58-FFF0-7DCD-6256-ABBDF5465F6C}"/>
              </a:ext>
            </a:extLst>
          </p:cNvPr>
          <p:cNvSpPr txBox="1"/>
          <p:nvPr/>
        </p:nvSpPr>
        <p:spPr>
          <a:xfrm>
            <a:off x="1011936" y="1287871"/>
            <a:ext cx="7330758" cy="372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algn="just"/>
            <a:r>
              <a:rPr lang="pt-BR">
                <a:solidFill>
                  <a:srgbClr val="00003B"/>
                </a:solidFill>
                <a:latin typeface="Lucida Sans"/>
                <a:sym typeface="Lucida Sans"/>
              </a:rPr>
              <a:t>ABC EVO. </a:t>
            </a:r>
            <a:r>
              <a:rPr lang="pt-BR" b="1">
                <a:solidFill>
                  <a:srgbClr val="00003B"/>
                </a:solidFill>
                <a:latin typeface="Lucida Sans"/>
                <a:sym typeface="Lucida Sans"/>
              </a:rPr>
              <a:t>Tendências do Mercado Fitness para 2025: Como se preparar </a:t>
            </a:r>
            <a:r>
              <a:rPr lang="pt-BR" b="1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para </a:t>
            </a:r>
            <a:r>
              <a:rPr lang="pt-BR" b="1">
                <a:solidFill>
                  <a:srgbClr val="00003B"/>
                </a:solidFill>
                <a:latin typeface="Lucida Sans"/>
                <a:sym typeface="Lucida Sans"/>
              </a:rPr>
              <a:t>um ano </a:t>
            </a:r>
            <a:r>
              <a:rPr lang="pt-BR" b="1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de </a:t>
            </a:r>
            <a:r>
              <a:rPr lang="pt-BR" b="1">
                <a:solidFill>
                  <a:srgbClr val="00003B"/>
                </a:solidFill>
                <a:latin typeface="Lucida Sans"/>
                <a:sym typeface="Lucida Sans"/>
              </a:rPr>
              <a:t>crescimento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. ABC EVO, 2025. Disponível</a:t>
            </a:r>
            <a:r>
              <a:rPr lang="pt-BR" sz="1400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 em: 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  <a:hlinkClick r:id="rId3"/>
              </a:rPr>
              <a:t>https://blog.abcevo.com.br/tend%C3%AAncias-do-mercado-fitness-para-2025-como-se-preparar-para-um-ano-de-crescimento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.</a:t>
            </a:r>
            <a:endParaRPr lang="pt-BR">
              <a:latin typeface="Lucida Sans"/>
            </a:endParaRPr>
          </a:p>
          <a:p>
            <a:pPr algn="just"/>
            <a:endParaRPr lang="pt-BR">
              <a:solidFill>
                <a:srgbClr val="00003B"/>
              </a:solidFill>
              <a:latin typeface="Lucida Sans"/>
              <a:ea typeface="Lucida Sans"/>
            </a:endParaRPr>
          </a:p>
          <a:p>
            <a:pPr marL="12700" algn="just">
              <a:lnSpc>
                <a:spcPct val="131700"/>
              </a:lnSpc>
            </a:pP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MKT ESPORTIVO. </a:t>
            </a:r>
            <a:r>
              <a:rPr lang="pt-BR" b="1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Top 7 tendências de </a:t>
            </a:r>
            <a:r>
              <a:rPr lang="pt-BR" b="1" err="1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wellness</a:t>
            </a:r>
            <a:r>
              <a:rPr lang="pt-BR" b="1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 e fitness para ficar de olho em 2025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. MKT Esportivo, 2025. Disponível em: 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  <a:hlinkClick r:id="rId4"/>
              </a:rPr>
              <a:t>https://www.mktesportivo.com/2025/04/top-7-tendencias-de-wellness-e-fitness-para-ficar-de-olho-em-2025/</a:t>
            </a:r>
            <a:endParaRPr lang="pt-BR">
              <a:latin typeface="Lucida Sans"/>
            </a:endParaRPr>
          </a:p>
          <a:p>
            <a:pPr marL="12700" algn="just">
              <a:lnSpc>
                <a:spcPct val="131700"/>
              </a:lnSpc>
            </a:pPr>
            <a:endParaRPr lang="pt-BR">
              <a:solidFill>
                <a:srgbClr val="00003B"/>
              </a:solidFill>
              <a:latin typeface="Lucida Sans"/>
              <a:ea typeface="Lucida Sans"/>
            </a:endParaRPr>
          </a:p>
          <a:p>
            <a:pPr algn="just"/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MARCOS. </a:t>
            </a:r>
            <a:r>
              <a:rPr lang="pt-BR" b="1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Tendências no Setor de Fitness para 2025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. </a:t>
            </a:r>
            <a:r>
              <a:rPr lang="pt-BR" err="1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Arcielo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, 2024. Disponível em</a:t>
            </a:r>
            <a:r>
              <a:rPr lang="pt-BR" sz="1400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: 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  <a:hlinkClick r:id="rId5"/>
              </a:rPr>
              <a:t>https://arcielo.com</a:t>
            </a:r>
            <a:r>
              <a:rPr lang="pt-BR" sz="1400">
                <a:solidFill>
                  <a:srgbClr val="00003B"/>
                </a:solidFill>
                <a:latin typeface="Lucida Sans"/>
                <a:ea typeface="Lucida Sans"/>
                <a:sym typeface="Lucida Sans"/>
                <a:hlinkClick r:id="rId5"/>
              </a:rPr>
              <a:t>.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  <a:hlinkClick r:id="rId5"/>
              </a:rPr>
              <a:t>br/tendencias-no-setor-de-fitness-para-2025/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. </a:t>
            </a:r>
            <a:endParaRPr lang="pt-BR">
              <a:latin typeface="Lucida Sans"/>
            </a:endParaRPr>
          </a:p>
          <a:p>
            <a:pPr marL="285750" indent="-285750" algn="just">
              <a:buChar char="•"/>
            </a:pPr>
            <a:endParaRPr lang="pt-BR">
              <a:sym typeface="Lucida Sans"/>
            </a:endParaRPr>
          </a:p>
          <a:p>
            <a:pPr marL="12700" algn="just">
              <a:lnSpc>
                <a:spcPct val="131700"/>
              </a:lnSpc>
            </a:pPr>
            <a:endParaRPr lang="pt-BR">
              <a:solidFill>
                <a:srgbClr val="00003B"/>
              </a:solidFill>
              <a:latin typeface="Lucida Sans"/>
            </a:endParaRPr>
          </a:p>
          <a:p>
            <a:pPr marL="12700" algn="just">
              <a:lnSpc>
                <a:spcPct val="131700"/>
              </a:lnSpc>
            </a:pPr>
            <a:endParaRPr lang="pt-BR">
              <a:solidFill>
                <a:srgbClr val="00003B"/>
              </a:solidFill>
              <a:latin typeface="Lucida Sans"/>
              <a:ea typeface="Lucida Sans"/>
              <a:cs typeface="Lucida Sans"/>
            </a:endParaRPr>
          </a:p>
        </p:txBody>
      </p:sp>
      <p:sp>
        <p:nvSpPr>
          <p:cNvPr id="2362" name="Google Shape;2362;p155">
            <a:extLst>
              <a:ext uri="{FF2B5EF4-FFF2-40B4-BE49-F238E27FC236}">
                <a16:creationId xmlns:a16="http://schemas.microsoft.com/office/drawing/2014/main" id="{FD5A282E-BF9E-EA85-6A82-AA8FF698D3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618" y="753556"/>
            <a:ext cx="299974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REFERÊNCIAS</a:t>
            </a:r>
            <a:endParaRPr sz="3300"/>
          </a:p>
        </p:txBody>
      </p:sp>
      <p:sp>
        <p:nvSpPr>
          <p:cNvPr id="2363" name="Google Shape;2363;p155">
            <a:extLst>
              <a:ext uri="{FF2B5EF4-FFF2-40B4-BE49-F238E27FC236}">
                <a16:creationId xmlns:a16="http://schemas.microsoft.com/office/drawing/2014/main" id="{065DFFD9-8B17-18EA-96AB-11DA754DA2D9}"/>
              </a:ext>
            </a:extLst>
          </p:cNvPr>
          <p:cNvSpPr/>
          <p:nvPr/>
        </p:nvSpPr>
        <p:spPr>
          <a:xfrm>
            <a:off x="0" y="4719145"/>
            <a:ext cx="728345" cy="424497"/>
          </a:xfrm>
          <a:custGeom>
            <a:avLst/>
            <a:gdLst/>
            <a:ahLst/>
            <a:cxnLst/>
            <a:rect l="l" t="t" r="r" b="b"/>
            <a:pathLst>
              <a:path w="1456690" h="848995" extrusionOk="0">
                <a:moveTo>
                  <a:pt x="1456353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1324124" y="0"/>
                </a:lnTo>
                <a:lnTo>
                  <a:pt x="1366273" y="6798"/>
                </a:lnTo>
                <a:lnTo>
                  <a:pt x="1402879" y="25729"/>
                </a:lnTo>
                <a:lnTo>
                  <a:pt x="1431746" y="54595"/>
                </a:lnTo>
                <a:lnTo>
                  <a:pt x="1450676" y="91201"/>
                </a:lnTo>
                <a:lnTo>
                  <a:pt x="1456353" y="126394"/>
                </a:lnTo>
                <a:lnTo>
                  <a:pt x="1456353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64" name="Google Shape;2364;p155">
            <a:extLst>
              <a:ext uri="{FF2B5EF4-FFF2-40B4-BE49-F238E27FC236}">
                <a16:creationId xmlns:a16="http://schemas.microsoft.com/office/drawing/2014/main" id="{BF149226-FEA1-F895-74C4-9C61F3324C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117</a:t>
            </a:r>
          </a:p>
        </p:txBody>
      </p:sp>
    </p:spTree>
    <p:extLst>
      <p:ext uri="{BB962C8B-B14F-4D97-AF65-F5344CB8AC3E}">
        <p14:creationId xmlns:p14="http://schemas.microsoft.com/office/powerpoint/2010/main" val="583965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EC6BD"/>
        </a:solidFill>
        <a:effectLst/>
      </p:bgPr>
    </p:bg>
    <p:spTree>
      <p:nvGrpSpPr>
        <p:cNvPr id="1" name="Shape 2356">
          <a:extLst>
            <a:ext uri="{FF2B5EF4-FFF2-40B4-BE49-F238E27FC236}">
              <a16:creationId xmlns:a16="http://schemas.microsoft.com/office/drawing/2014/main" id="{4DADE99C-1709-F344-F849-609F42C79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55">
            <a:extLst>
              <a:ext uri="{FF2B5EF4-FFF2-40B4-BE49-F238E27FC236}">
                <a16:creationId xmlns:a16="http://schemas.microsoft.com/office/drawing/2014/main" id="{D645011C-2ED9-C31E-B6B1-94C09294D96E}"/>
              </a:ext>
            </a:extLst>
          </p:cNvPr>
          <p:cNvSpPr txBox="1"/>
          <p:nvPr/>
        </p:nvSpPr>
        <p:spPr>
          <a:xfrm>
            <a:off x="1100617" y="1519427"/>
            <a:ext cx="7330758" cy="143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algn="just"/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HSNSTORE. </a:t>
            </a:r>
            <a:r>
              <a:rPr lang="pt-BR" b="1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Dez tendências fitness que vão revolucionar o treino em 2025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. HSN Store, 2025. Disponível</a:t>
            </a:r>
            <a:r>
              <a:rPr lang="pt-BR" sz="1400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 em: 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  <a:hlinkClick r:id="rId3"/>
              </a:rPr>
              <a:t>https://www.hsnstore.pt/blog/desporto/fitness/tendencias-2025/</a:t>
            </a:r>
            <a:r>
              <a:rPr lang="pt-BR">
                <a:solidFill>
                  <a:srgbClr val="00003B"/>
                </a:solidFill>
                <a:latin typeface="Lucida Sans"/>
                <a:ea typeface="Lucida Sans"/>
                <a:sym typeface="Lucida Sans"/>
              </a:rPr>
              <a:t>. </a:t>
            </a:r>
            <a:endParaRPr lang="pt-BR">
              <a:latin typeface="Lucida Sans"/>
            </a:endParaRPr>
          </a:p>
          <a:p>
            <a:pPr algn="just"/>
            <a:endParaRPr lang="pt-BR">
              <a:solidFill>
                <a:srgbClr val="00003B"/>
              </a:solidFill>
              <a:latin typeface="Lucida Sans"/>
              <a:ea typeface="Lucida Sans"/>
            </a:endParaRPr>
          </a:p>
          <a:p>
            <a:pPr marL="12700" algn="just">
              <a:lnSpc>
                <a:spcPct val="131700"/>
              </a:lnSpc>
            </a:pPr>
            <a:endParaRPr lang="pt-BR">
              <a:solidFill>
                <a:srgbClr val="00003B"/>
              </a:solidFill>
              <a:latin typeface="Lucida Sans"/>
              <a:ea typeface="Lucida Sans"/>
            </a:endParaRPr>
          </a:p>
          <a:p>
            <a:pPr marL="12700" algn="just">
              <a:lnSpc>
                <a:spcPct val="131700"/>
              </a:lnSpc>
            </a:pPr>
            <a:endParaRPr lang="pt-BR">
              <a:solidFill>
                <a:srgbClr val="00003B"/>
              </a:solidFill>
              <a:latin typeface="Lucida Sans"/>
              <a:ea typeface="Lucida Sans"/>
              <a:cs typeface="Lucida Sans"/>
            </a:endParaRPr>
          </a:p>
        </p:txBody>
      </p:sp>
      <p:sp>
        <p:nvSpPr>
          <p:cNvPr id="2362" name="Google Shape;2362;p155">
            <a:extLst>
              <a:ext uri="{FF2B5EF4-FFF2-40B4-BE49-F238E27FC236}">
                <a16:creationId xmlns:a16="http://schemas.microsoft.com/office/drawing/2014/main" id="{800FCC12-EB6F-19D4-D4C9-D1A894A7B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618" y="753556"/>
            <a:ext cx="299974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REFERÊNCIAS</a:t>
            </a:r>
            <a:endParaRPr sz="3300"/>
          </a:p>
        </p:txBody>
      </p:sp>
      <p:sp>
        <p:nvSpPr>
          <p:cNvPr id="2363" name="Google Shape;2363;p155">
            <a:extLst>
              <a:ext uri="{FF2B5EF4-FFF2-40B4-BE49-F238E27FC236}">
                <a16:creationId xmlns:a16="http://schemas.microsoft.com/office/drawing/2014/main" id="{9A1DD7D8-F412-58F5-24BC-A069ED8CF75F}"/>
              </a:ext>
            </a:extLst>
          </p:cNvPr>
          <p:cNvSpPr/>
          <p:nvPr/>
        </p:nvSpPr>
        <p:spPr>
          <a:xfrm>
            <a:off x="0" y="4719145"/>
            <a:ext cx="728345" cy="424497"/>
          </a:xfrm>
          <a:custGeom>
            <a:avLst/>
            <a:gdLst/>
            <a:ahLst/>
            <a:cxnLst/>
            <a:rect l="l" t="t" r="r" b="b"/>
            <a:pathLst>
              <a:path w="1456690" h="848995" extrusionOk="0">
                <a:moveTo>
                  <a:pt x="1456353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1324124" y="0"/>
                </a:lnTo>
                <a:lnTo>
                  <a:pt x="1366273" y="6798"/>
                </a:lnTo>
                <a:lnTo>
                  <a:pt x="1402879" y="25729"/>
                </a:lnTo>
                <a:lnTo>
                  <a:pt x="1431746" y="54595"/>
                </a:lnTo>
                <a:lnTo>
                  <a:pt x="1450676" y="91201"/>
                </a:lnTo>
                <a:lnTo>
                  <a:pt x="1456353" y="126394"/>
                </a:lnTo>
                <a:lnTo>
                  <a:pt x="1456353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64" name="Google Shape;2364;p155">
            <a:extLst>
              <a:ext uri="{FF2B5EF4-FFF2-40B4-BE49-F238E27FC236}">
                <a16:creationId xmlns:a16="http://schemas.microsoft.com/office/drawing/2014/main" id="{ED7EE5F0-193E-AABB-8009-2AB4E28952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118</a:t>
            </a:r>
          </a:p>
        </p:txBody>
      </p:sp>
    </p:spTree>
    <p:extLst>
      <p:ext uri="{BB962C8B-B14F-4D97-AF65-F5344CB8AC3E}">
        <p14:creationId xmlns:p14="http://schemas.microsoft.com/office/powerpoint/2010/main" val="196414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9;p25">
            <a:extLst>
              <a:ext uri="{FF2B5EF4-FFF2-40B4-BE49-F238E27FC236}">
                <a16:creationId xmlns:a16="http://schemas.microsoft.com/office/drawing/2014/main" id="{99D41D00-05C1-E174-26D5-3ED9A49E9A4D}"/>
              </a:ext>
            </a:extLst>
          </p:cNvPr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1896852" y="287277"/>
            <a:ext cx="5608320" cy="51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  <a:latin typeface="Verdana"/>
              </a:rPr>
              <a:t>OBJETIVOS DO PROJETO</a:t>
            </a:r>
            <a:endParaRPr lang="pt-BR" sz="3300">
              <a:latin typeface="Verdana"/>
            </a:endParaRPr>
          </a:p>
        </p:txBody>
      </p:sp>
      <p:sp>
        <p:nvSpPr>
          <p:cNvPr id="257" name="Google Shape;257;p26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12</a:t>
            </a:r>
            <a:endParaRPr lang="pt-BR" sz="23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D61593-E62B-F9BA-BA9F-DEFEEAAB69AB}"/>
              </a:ext>
            </a:extLst>
          </p:cNvPr>
          <p:cNvSpPr txBox="1"/>
          <p:nvPr/>
        </p:nvSpPr>
        <p:spPr>
          <a:xfrm>
            <a:off x="598063" y="1586156"/>
            <a:ext cx="792393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011232"/>
                </a:solidFill>
                <a:latin typeface="Verdana"/>
              </a:rPr>
              <a:t>1. Demonstrar a Inovação da IA no Feedback Postural em Tempo Real.</a:t>
            </a:r>
          </a:p>
          <a:p>
            <a:endParaRPr lang="pt-BR" b="1">
              <a:solidFill>
                <a:srgbClr val="011232"/>
              </a:solidFill>
              <a:latin typeface="Verdana"/>
            </a:endParaRPr>
          </a:p>
          <a:p>
            <a:r>
              <a:rPr lang="pt-BR" b="1">
                <a:solidFill>
                  <a:srgbClr val="011232"/>
                </a:solidFill>
                <a:latin typeface="Verdana"/>
              </a:rPr>
              <a:t>2. Entregar um Protótipo Funcional e Estável.</a:t>
            </a:r>
          </a:p>
          <a:p>
            <a:endParaRPr lang="pt-BR" b="1">
              <a:solidFill>
                <a:srgbClr val="011232"/>
              </a:solidFill>
              <a:latin typeface="Verdana"/>
            </a:endParaRPr>
          </a:p>
          <a:p>
            <a:r>
              <a:rPr lang="pt-BR" b="1">
                <a:solidFill>
                  <a:srgbClr val="011232"/>
                </a:solidFill>
                <a:latin typeface="Verdana"/>
              </a:rPr>
              <a:t>3. Validar o Potencial de Mercado e a Experiência do Usuário.</a:t>
            </a:r>
          </a:p>
          <a:p>
            <a:endParaRPr lang="pt-BR" b="1">
              <a:solidFill>
                <a:srgbClr val="011232"/>
              </a:solidFill>
              <a:latin typeface="Verdana"/>
            </a:endParaRPr>
          </a:p>
          <a:p>
            <a:r>
              <a:rPr lang="pt-BR" b="1">
                <a:solidFill>
                  <a:srgbClr val="011232"/>
                </a:solidFill>
                <a:latin typeface="Verdana"/>
              </a:rPr>
              <a:t>4. Demonstrar Capacidade de Planejamento e Execução Ágil.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C0F54CD4-8AEC-48DC-A81E-550278B0BB47}"/>
              </a:ext>
            </a:extLst>
          </p:cNvPr>
          <p:cNvCxnSpPr>
            <a:cxnSpLocks/>
          </p:cNvCxnSpPr>
          <p:nvPr/>
        </p:nvCxnSpPr>
        <p:spPr>
          <a:xfrm flipH="1">
            <a:off x="6936971" y="2189452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1172718" y="278919"/>
            <a:ext cx="680339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FUNCIONALIDADES PRINCIPAIS</a:t>
            </a:r>
            <a:endParaRPr sz="3300"/>
          </a:p>
        </p:txBody>
      </p:sp>
      <p:sp>
        <p:nvSpPr>
          <p:cNvPr id="296" name="Google Shape;296;p27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300"/>
              <a:t>13</a:t>
            </a:fld>
            <a:endParaRPr sz="23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A379B6D-0A1E-D109-9B9B-59640F4EC67D}"/>
              </a:ext>
            </a:extLst>
          </p:cNvPr>
          <p:cNvSpPr/>
          <p:nvPr/>
        </p:nvSpPr>
        <p:spPr>
          <a:xfrm>
            <a:off x="431376" y="1625756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Monitoramento em tempo real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80C99A4-3BD7-3131-7BA7-56706C15E370}"/>
              </a:ext>
            </a:extLst>
          </p:cNvPr>
          <p:cNvCxnSpPr/>
          <p:nvPr/>
        </p:nvCxnSpPr>
        <p:spPr>
          <a:xfrm>
            <a:off x="2284988" y="1912918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9C2595A-2E91-389C-033F-BBBD5D66B6C2}"/>
              </a:ext>
            </a:extLst>
          </p:cNvPr>
          <p:cNvSpPr/>
          <p:nvPr/>
        </p:nvSpPr>
        <p:spPr>
          <a:xfrm>
            <a:off x="3213394" y="1625755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Geração de treinos e dieta por IA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1DC60C87-6811-B0D3-F515-F4F631026150}"/>
              </a:ext>
            </a:extLst>
          </p:cNvPr>
          <p:cNvCxnSpPr>
            <a:cxnSpLocks/>
          </p:cNvCxnSpPr>
          <p:nvPr/>
        </p:nvCxnSpPr>
        <p:spPr>
          <a:xfrm>
            <a:off x="5072398" y="1945267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3CEF41B-E2C1-399C-EBF9-237D286861B0}"/>
              </a:ext>
            </a:extLst>
          </p:cNvPr>
          <p:cNvSpPr/>
          <p:nvPr/>
        </p:nvSpPr>
        <p:spPr>
          <a:xfrm>
            <a:off x="6011588" y="1625755"/>
            <a:ext cx="1853604" cy="58241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em equipamentos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CA8A542B-81DB-F484-11C4-9C0A54B1792A}"/>
              </a:ext>
            </a:extLst>
          </p:cNvPr>
          <p:cNvSpPr/>
          <p:nvPr/>
        </p:nvSpPr>
        <p:spPr>
          <a:xfrm>
            <a:off x="594884" y="3527976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peso</a:t>
            </a:r>
            <a:endParaRPr lang="pt-BR"/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B4490282-D8F1-D041-422E-2241AD0CA4E7}"/>
              </a:ext>
            </a:extLst>
          </p:cNvPr>
          <p:cNvCxnSpPr>
            <a:cxnSpLocks/>
          </p:cNvCxnSpPr>
          <p:nvPr/>
        </p:nvCxnSpPr>
        <p:spPr>
          <a:xfrm flipH="1">
            <a:off x="1440181" y="2189453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249;p25">
            <a:extLst>
              <a:ext uri="{FF2B5EF4-FFF2-40B4-BE49-F238E27FC236}">
                <a16:creationId xmlns:a16="http://schemas.microsoft.com/office/drawing/2014/main" id="{E553C683-88F4-304E-5081-FBCDB68A2673}"/>
              </a:ext>
            </a:extLst>
          </p:cNvPr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" name="Google Shape;250;p25">
            <a:extLst>
              <a:ext uri="{FF2B5EF4-FFF2-40B4-BE49-F238E27FC236}">
                <a16:creationId xmlns:a16="http://schemas.microsoft.com/office/drawing/2014/main" id="{F6607680-89E1-0F9B-E7D3-F603CF072848}"/>
              </a:ext>
            </a:extLst>
          </p:cNvPr>
          <p:cNvSpPr txBox="1">
            <a:spLocks/>
          </p:cNvSpPr>
          <p:nvPr/>
        </p:nvSpPr>
        <p:spPr>
          <a:xfrm>
            <a:off x="-53362" y="4736478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/>
              <a:t>13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109C91A-A796-E631-628B-E5C7AF44A5AA}"/>
              </a:ext>
            </a:extLst>
          </p:cNvPr>
          <p:cNvSpPr/>
          <p:nvPr/>
        </p:nvSpPr>
        <p:spPr>
          <a:xfrm>
            <a:off x="6008547" y="3527975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medidas</a:t>
            </a:r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1172718" y="278919"/>
            <a:ext cx="680339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FUNCIONALIDADES PRINCIPAIS</a:t>
            </a:r>
            <a:endParaRPr sz="3300"/>
          </a:p>
        </p:txBody>
      </p:sp>
      <p:sp>
        <p:nvSpPr>
          <p:cNvPr id="308" name="Google Shape;308;p28"/>
          <p:cNvSpPr/>
          <p:nvPr/>
        </p:nvSpPr>
        <p:spPr>
          <a:xfrm>
            <a:off x="0" y="4719149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10" name="Google Shape;310;p28"/>
          <p:cNvSpPr txBox="1"/>
          <p:nvPr/>
        </p:nvSpPr>
        <p:spPr>
          <a:xfrm>
            <a:off x="46078" y="4760928"/>
            <a:ext cx="317500" cy="62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AF88A7-7224-1EB8-C11A-EFA9D050E1F7}"/>
              </a:ext>
            </a:extLst>
          </p:cNvPr>
          <p:cNvSpPr txBox="1"/>
          <p:nvPr/>
        </p:nvSpPr>
        <p:spPr>
          <a:xfrm>
            <a:off x="1173194" y="3856006"/>
            <a:ext cx="8409676" cy="12103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just">
              <a:lnSpc>
                <a:spcPts val="4794"/>
              </a:lnSpc>
              <a:buFont typeface=""/>
              <a:buChar char="•"/>
            </a:pPr>
            <a:r>
              <a:rPr lang="en-US" b="1" err="1">
                <a:solidFill>
                  <a:srgbClr val="1A2A47"/>
                </a:solidFill>
                <a:latin typeface="Verdana"/>
              </a:rPr>
              <a:t>Envio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de feedback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em</a:t>
            </a:r>
            <a:r>
              <a:rPr lang="en-US" b="1">
                <a:solidFill>
                  <a:srgbClr val="1A2A47"/>
                </a:solidFill>
                <a:latin typeface="Verdana"/>
              </a:rPr>
              <a:t> tempo real.</a:t>
            </a:r>
          </a:p>
          <a:p>
            <a:pPr marL="228600" indent="-228600" algn="just">
              <a:lnSpc>
                <a:spcPts val="4794"/>
              </a:lnSpc>
              <a:buFont typeface=""/>
              <a:buChar char="•"/>
            </a:pPr>
            <a:r>
              <a:rPr lang="en-US" b="1" err="1">
                <a:solidFill>
                  <a:srgbClr val="1A2A47"/>
                </a:solidFill>
                <a:latin typeface="Verdana"/>
              </a:rPr>
              <a:t>Análise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de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exercícios</a:t>
            </a:r>
            <a:r>
              <a:rPr lang="en-US" b="1">
                <a:solidFill>
                  <a:srgbClr val="1A2A47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feito</a:t>
            </a:r>
            <a:r>
              <a:rPr lang="en-US" b="1">
                <a:solidFill>
                  <a:srgbClr val="1A2A47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por</a:t>
            </a:r>
            <a:r>
              <a:rPr lang="en-US" b="1">
                <a:solidFill>
                  <a:srgbClr val="1A2A47"/>
                </a:solidFill>
                <a:latin typeface="Verdana"/>
              </a:rPr>
              <a:t> IA. </a:t>
            </a:r>
            <a:r>
              <a:rPr lang="en-US">
                <a:solidFill>
                  <a:srgbClr val="1A2A47"/>
                </a:solidFill>
                <a:latin typeface="Verdana"/>
              </a:rPr>
              <a:t>​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1C8C6FF8-2360-1EBF-4121-E8B8C359641A}"/>
              </a:ext>
            </a:extLst>
          </p:cNvPr>
          <p:cNvCxnSpPr>
            <a:cxnSpLocks/>
          </p:cNvCxnSpPr>
          <p:nvPr/>
        </p:nvCxnSpPr>
        <p:spPr>
          <a:xfrm flipH="1">
            <a:off x="7321435" y="1784207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4E253D65-B3E3-B988-D9DC-955B17D95B0B}"/>
              </a:ext>
            </a:extLst>
          </p:cNvPr>
          <p:cNvSpPr/>
          <p:nvPr/>
        </p:nvSpPr>
        <p:spPr>
          <a:xfrm>
            <a:off x="815840" y="1220511"/>
            <a:ext cx="1853604" cy="582414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Monitoramento em tempo real</a:t>
            </a:r>
            <a:endParaRPr lang="pt-BR" b="1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43281EF1-BCBB-82AF-52DD-62A3037D91AB}"/>
              </a:ext>
            </a:extLst>
          </p:cNvPr>
          <p:cNvCxnSpPr/>
          <p:nvPr/>
        </p:nvCxnSpPr>
        <p:spPr>
          <a:xfrm>
            <a:off x="2669452" y="1507673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61C780CC-903A-7540-E31C-DB9842DEC2C5}"/>
              </a:ext>
            </a:extLst>
          </p:cNvPr>
          <p:cNvSpPr/>
          <p:nvPr/>
        </p:nvSpPr>
        <p:spPr>
          <a:xfrm>
            <a:off x="3597858" y="1158165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Geração de treinos e dieta por IA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17BC15BD-AED7-DD0B-339C-97F65B832282}"/>
              </a:ext>
            </a:extLst>
          </p:cNvPr>
          <p:cNvCxnSpPr>
            <a:cxnSpLocks/>
          </p:cNvCxnSpPr>
          <p:nvPr/>
        </p:nvCxnSpPr>
        <p:spPr>
          <a:xfrm>
            <a:off x="5456862" y="1550412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F66072C5-3614-9159-449E-0E8E1D585B38}"/>
              </a:ext>
            </a:extLst>
          </p:cNvPr>
          <p:cNvSpPr/>
          <p:nvPr/>
        </p:nvSpPr>
        <p:spPr>
          <a:xfrm>
            <a:off x="6396052" y="1220510"/>
            <a:ext cx="1853604" cy="58241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em equipamentos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5B2CD110-89CD-E707-AA0B-C6C4B3B0114F}"/>
              </a:ext>
            </a:extLst>
          </p:cNvPr>
          <p:cNvSpPr/>
          <p:nvPr/>
        </p:nvSpPr>
        <p:spPr>
          <a:xfrm>
            <a:off x="979348" y="3133121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peso</a:t>
            </a:r>
            <a:endParaRPr lang="pt-BR"/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DA76510B-F028-4BB3-FFB4-6F19E208E60C}"/>
              </a:ext>
            </a:extLst>
          </p:cNvPr>
          <p:cNvCxnSpPr>
            <a:cxnSpLocks/>
          </p:cNvCxnSpPr>
          <p:nvPr/>
        </p:nvCxnSpPr>
        <p:spPr>
          <a:xfrm flipH="1">
            <a:off x="1824645" y="1784208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72263C1-758A-D463-876F-E9AACD23C06E}"/>
              </a:ext>
            </a:extLst>
          </p:cNvPr>
          <p:cNvSpPr/>
          <p:nvPr/>
        </p:nvSpPr>
        <p:spPr>
          <a:xfrm>
            <a:off x="6393011" y="3133120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medidas</a:t>
            </a:r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1172718" y="278919"/>
            <a:ext cx="680339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FUNCIONALIDADES PRINCIPAIS</a:t>
            </a:r>
            <a:endParaRPr sz="330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A3D7D13-AC78-34B3-8967-E457DE477D5D}"/>
              </a:ext>
            </a:extLst>
          </p:cNvPr>
          <p:cNvSpPr txBox="1"/>
          <p:nvPr/>
        </p:nvSpPr>
        <p:spPr>
          <a:xfrm>
            <a:off x="814803" y="3866794"/>
            <a:ext cx="6856921" cy="8926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just">
              <a:lnSpc>
                <a:spcPts val="3392"/>
              </a:lnSpc>
              <a:buFont typeface=""/>
              <a:buChar char="•"/>
            </a:pPr>
            <a:r>
              <a:rPr lang="en-US" b="1" err="1">
                <a:solidFill>
                  <a:srgbClr val="1A2A47"/>
                </a:solidFill>
                <a:latin typeface="Verdana"/>
              </a:rPr>
              <a:t>Geração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de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treinos</a:t>
            </a:r>
            <a:r>
              <a:rPr lang="en-US" b="1">
                <a:solidFill>
                  <a:srgbClr val="1A2A47"/>
                </a:solidFill>
                <a:latin typeface="Verdana"/>
              </a:rPr>
              <a:t> e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dietas</a:t>
            </a:r>
            <a:r>
              <a:rPr lang="en-US" b="1">
                <a:solidFill>
                  <a:srgbClr val="1A2A47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personalizados</a:t>
            </a:r>
            <a:r>
              <a:rPr lang="en-US" b="1">
                <a:solidFill>
                  <a:srgbClr val="1A2A47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por</a:t>
            </a:r>
            <a:r>
              <a:rPr lang="en-US" b="1">
                <a:solidFill>
                  <a:srgbClr val="1A2A47"/>
                </a:solidFill>
                <a:latin typeface="Verdana"/>
              </a:rPr>
              <a:t> IA.</a:t>
            </a:r>
          </a:p>
          <a:p>
            <a:pPr marL="228600" indent="-228600" algn="just">
              <a:lnSpc>
                <a:spcPts val="3392"/>
              </a:lnSpc>
              <a:buFont typeface=""/>
              <a:buChar char="•"/>
            </a:pPr>
            <a:r>
              <a:rPr lang="en-US" b="1" err="1">
                <a:solidFill>
                  <a:srgbClr val="1A2A47"/>
                </a:solidFill>
                <a:latin typeface="Verdana"/>
              </a:rPr>
              <a:t>Geração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de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dicas</a:t>
            </a:r>
            <a:r>
              <a:rPr lang="en-US" b="1">
                <a:solidFill>
                  <a:srgbClr val="1A2A47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diárias</a:t>
            </a:r>
            <a:r>
              <a:rPr lang="en-US" b="1">
                <a:solidFill>
                  <a:srgbClr val="1A2A47"/>
                </a:solidFill>
                <a:latin typeface="Verdana"/>
              </a:rPr>
              <a:t>..</a:t>
            </a:r>
          </a:p>
        </p:txBody>
      </p:sp>
      <p:sp>
        <p:nvSpPr>
          <p:cNvPr id="4" name="Google Shape;249;p25">
            <a:extLst>
              <a:ext uri="{FF2B5EF4-FFF2-40B4-BE49-F238E27FC236}">
                <a16:creationId xmlns:a16="http://schemas.microsoft.com/office/drawing/2014/main" id="{54BE2F20-02C7-0A49-353E-34AC45A174C3}"/>
              </a:ext>
            </a:extLst>
          </p:cNvPr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" name="Google Shape;250;p25">
            <a:extLst>
              <a:ext uri="{FF2B5EF4-FFF2-40B4-BE49-F238E27FC236}">
                <a16:creationId xmlns:a16="http://schemas.microsoft.com/office/drawing/2014/main" id="{41A0AA7A-9EDD-6717-60F5-EE361AA6B3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057" y="4719161"/>
            <a:ext cx="455239" cy="36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15</a:t>
            </a:r>
            <a:endParaRPr lang="pt-BR" sz="230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28DA575-D583-9F1C-9665-063BD34C3532}"/>
              </a:ext>
            </a:extLst>
          </p:cNvPr>
          <p:cNvCxnSpPr>
            <a:cxnSpLocks/>
          </p:cNvCxnSpPr>
          <p:nvPr/>
        </p:nvCxnSpPr>
        <p:spPr>
          <a:xfrm flipH="1">
            <a:off x="6916189" y="1867334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3AEDA33-A464-BBA2-8495-69ECD1078BA8}"/>
              </a:ext>
            </a:extLst>
          </p:cNvPr>
          <p:cNvSpPr/>
          <p:nvPr/>
        </p:nvSpPr>
        <p:spPr>
          <a:xfrm>
            <a:off x="410594" y="1303638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Monitoramento em tempo real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EC786D5C-2762-D63A-F398-E225609327BC}"/>
              </a:ext>
            </a:extLst>
          </p:cNvPr>
          <p:cNvCxnSpPr/>
          <p:nvPr/>
        </p:nvCxnSpPr>
        <p:spPr>
          <a:xfrm>
            <a:off x="2264206" y="1590800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EFAC427-00F1-FBD4-E6F5-F6D7612D6461}"/>
              </a:ext>
            </a:extLst>
          </p:cNvPr>
          <p:cNvSpPr/>
          <p:nvPr/>
        </p:nvSpPr>
        <p:spPr>
          <a:xfrm>
            <a:off x="3192612" y="1303637"/>
            <a:ext cx="1853604" cy="582414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Geração de treinos e dieta por IA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9EFE0FB-E5E5-A20A-F65D-0BE07198A79C}"/>
              </a:ext>
            </a:extLst>
          </p:cNvPr>
          <p:cNvCxnSpPr>
            <a:cxnSpLocks/>
          </p:cNvCxnSpPr>
          <p:nvPr/>
        </p:nvCxnSpPr>
        <p:spPr>
          <a:xfrm>
            <a:off x="5051616" y="1623149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872C2B70-8DDF-3BEB-E647-B8041AAC1D5B}"/>
              </a:ext>
            </a:extLst>
          </p:cNvPr>
          <p:cNvSpPr/>
          <p:nvPr/>
        </p:nvSpPr>
        <p:spPr>
          <a:xfrm>
            <a:off x="5990806" y="1303637"/>
            <a:ext cx="1853604" cy="58241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em equipamentos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411AD08-DADF-383E-A85C-3DDBCF88A832}"/>
              </a:ext>
            </a:extLst>
          </p:cNvPr>
          <p:cNvSpPr/>
          <p:nvPr/>
        </p:nvSpPr>
        <p:spPr>
          <a:xfrm>
            <a:off x="574102" y="3205858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peso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5FA8BA3-64A1-37B6-3260-DAD57E5D2CB8}"/>
              </a:ext>
            </a:extLst>
          </p:cNvPr>
          <p:cNvCxnSpPr>
            <a:cxnSpLocks/>
          </p:cNvCxnSpPr>
          <p:nvPr/>
        </p:nvCxnSpPr>
        <p:spPr>
          <a:xfrm flipH="1">
            <a:off x="1419399" y="1867335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C298A96E-929C-30A2-2287-90AACA6AFEAC}"/>
              </a:ext>
            </a:extLst>
          </p:cNvPr>
          <p:cNvSpPr/>
          <p:nvPr/>
        </p:nvSpPr>
        <p:spPr>
          <a:xfrm>
            <a:off x="5987765" y="3205857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medidas</a:t>
            </a:r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"/>
          <p:cNvSpPr txBox="1">
            <a:spLocks noGrp="1"/>
          </p:cNvSpPr>
          <p:nvPr>
            <p:ph type="title"/>
          </p:nvPr>
        </p:nvSpPr>
        <p:spPr>
          <a:xfrm>
            <a:off x="1172718" y="278919"/>
            <a:ext cx="680339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FUNCIONALIDADES PRINCIPAIS</a:t>
            </a:r>
            <a:endParaRPr sz="3300"/>
          </a:p>
        </p:txBody>
      </p:sp>
      <p:sp>
        <p:nvSpPr>
          <p:cNvPr id="398" name="Google Shape;398;p30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90E74B5-7E38-816E-DE41-65C3890E133B}"/>
              </a:ext>
            </a:extLst>
          </p:cNvPr>
          <p:cNvSpPr txBox="1"/>
          <p:nvPr/>
        </p:nvSpPr>
        <p:spPr>
          <a:xfrm>
            <a:off x="1059970" y="3692515"/>
            <a:ext cx="7180411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just">
              <a:lnSpc>
                <a:spcPts val="2400"/>
              </a:lnSpc>
              <a:buFont typeface=""/>
              <a:buChar char="•"/>
            </a:pPr>
            <a:r>
              <a:rPr lang="en-US" b="1" err="1">
                <a:solidFill>
                  <a:srgbClr val="1A2A47"/>
                </a:solidFill>
                <a:latin typeface="Verdana"/>
              </a:rPr>
              <a:t>Monitoramento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de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repetições</a:t>
            </a:r>
            <a:r>
              <a:rPr lang="en-US" b="1">
                <a:solidFill>
                  <a:srgbClr val="1A2A47"/>
                </a:solidFill>
                <a:latin typeface="Verdana"/>
              </a:rPr>
              <a:t>. </a:t>
            </a:r>
          </a:p>
          <a:p>
            <a:pPr marL="228600" indent="-228600" algn="just">
              <a:lnSpc>
                <a:spcPts val="2400"/>
              </a:lnSpc>
              <a:buFont typeface=""/>
              <a:buChar char="•"/>
            </a:pPr>
            <a:endParaRPr lang="en-US" b="1">
              <a:solidFill>
                <a:srgbClr val="1A2A47"/>
              </a:solidFill>
              <a:latin typeface="Verdana"/>
            </a:endParaRPr>
          </a:p>
          <a:p>
            <a:pPr marL="228600" indent="-228600" algn="just">
              <a:lnSpc>
                <a:spcPts val="2400"/>
              </a:lnSpc>
              <a:buFont typeface=""/>
              <a:buChar char="•"/>
            </a:pPr>
            <a:r>
              <a:rPr lang="en-US" b="1" err="1">
                <a:solidFill>
                  <a:srgbClr val="1A2A47"/>
                </a:solidFill>
                <a:latin typeface="Verdana"/>
              </a:rPr>
              <a:t>Gráficos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de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evolução</a:t>
            </a:r>
            <a:r>
              <a:rPr lang="en-US" b="1">
                <a:solidFill>
                  <a:srgbClr val="1A2A47"/>
                </a:solidFill>
                <a:latin typeface="Verdana"/>
              </a:rPr>
              <a:t>.</a:t>
            </a:r>
          </a:p>
          <a:p>
            <a:pPr marL="228600" indent="-228600" algn="just">
              <a:buFont typeface=""/>
              <a:buChar char="•"/>
            </a:pPr>
            <a:endParaRPr lang="en-US" b="1">
              <a:solidFill>
                <a:srgbClr val="1A2A47"/>
              </a:solidFill>
              <a:latin typeface="Verdana"/>
            </a:endParaRPr>
          </a:p>
        </p:txBody>
      </p:sp>
      <p:sp>
        <p:nvSpPr>
          <p:cNvPr id="4" name="Google Shape;249;p25">
            <a:extLst>
              <a:ext uri="{FF2B5EF4-FFF2-40B4-BE49-F238E27FC236}">
                <a16:creationId xmlns:a16="http://schemas.microsoft.com/office/drawing/2014/main" id="{113E0664-709C-7F1E-EC8F-3469A32225FF}"/>
              </a:ext>
            </a:extLst>
          </p:cNvPr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" name="Google Shape;250;p25">
            <a:extLst>
              <a:ext uri="{FF2B5EF4-FFF2-40B4-BE49-F238E27FC236}">
                <a16:creationId xmlns:a16="http://schemas.microsoft.com/office/drawing/2014/main" id="{751042CF-E41A-FB31-3CDB-686DCED20F02}"/>
              </a:ext>
            </a:extLst>
          </p:cNvPr>
          <p:cNvSpPr txBox="1">
            <a:spLocks/>
          </p:cNvSpPr>
          <p:nvPr/>
        </p:nvSpPr>
        <p:spPr>
          <a:xfrm>
            <a:off x="-1407" y="4746869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/>
              <a:t>16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09BB299-3CAF-A246-D928-0CA71F771CFA}"/>
              </a:ext>
            </a:extLst>
          </p:cNvPr>
          <p:cNvCxnSpPr>
            <a:cxnSpLocks/>
          </p:cNvCxnSpPr>
          <p:nvPr/>
        </p:nvCxnSpPr>
        <p:spPr>
          <a:xfrm flipH="1">
            <a:off x="7321435" y="1596991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95A3CDA-2A8F-0D90-2DB7-F036DD231079}"/>
              </a:ext>
            </a:extLst>
          </p:cNvPr>
          <p:cNvSpPr/>
          <p:nvPr/>
        </p:nvSpPr>
        <p:spPr>
          <a:xfrm>
            <a:off x="815840" y="1033296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Monitoramento em tempo real</a:t>
            </a:r>
            <a:endParaRPr lang="pt-BR" b="1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267793B-B120-FDE4-42CC-168C07FCDA53}"/>
              </a:ext>
            </a:extLst>
          </p:cNvPr>
          <p:cNvCxnSpPr/>
          <p:nvPr/>
        </p:nvCxnSpPr>
        <p:spPr>
          <a:xfrm>
            <a:off x="2669452" y="1320457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58699BC-A327-D1A6-39E4-85C080FFFE65}"/>
              </a:ext>
            </a:extLst>
          </p:cNvPr>
          <p:cNvSpPr/>
          <p:nvPr/>
        </p:nvSpPr>
        <p:spPr>
          <a:xfrm>
            <a:off x="3597858" y="970949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Geração de treinos e dieta por IA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9E8A780-252B-CBE2-104C-F6672CB8A4E9}"/>
              </a:ext>
            </a:extLst>
          </p:cNvPr>
          <p:cNvCxnSpPr>
            <a:cxnSpLocks/>
          </p:cNvCxnSpPr>
          <p:nvPr/>
        </p:nvCxnSpPr>
        <p:spPr>
          <a:xfrm>
            <a:off x="5456862" y="1363196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9D34B25-F255-CB07-67BC-FE546F423F1C}"/>
              </a:ext>
            </a:extLst>
          </p:cNvPr>
          <p:cNvSpPr/>
          <p:nvPr/>
        </p:nvSpPr>
        <p:spPr>
          <a:xfrm>
            <a:off x="6396052" y="919981"/>
            <a:ext cx="1853604" cy="680948"/>
          </a:xfrm>
          <a:prstGeom prst="roundRect">
            <a:avLst/>
          </a:prstGeom>
          <a:solidFill>
            <a:schemeClr val="accent6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em equipamentos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4DE7E92-9333-7E4F-0875-AE7A575387CD}"/>
              </a:ext>
            </a:extLst>
          </p:cNvPr>
          <p:cNvSpPr/>
          <p:nvPr/>
        </p:nvSpPr>
        <p:spPr>
          <a:xfrm>
            <a:off x="979348" y="2945905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peso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690EDE28-EA85-BAF1-EBB7-5D72774BCD60}"/>
              </a:ext>
            </a:extLst>
          </p:cNvPr>
          <p:cNvCxnSpPr>
            <a:cxnSpLocks/>
          </p:cNvCxnSpPr>
          <p:nvPr/>
        </p:nvCxnSpPr>
        <p:spPr>
          <a:xfrm flipH="1">
            <a:off x="1824645" y="1596993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4460551-17F5-8BE9-49AB-F4C749B66243}"/>
              </a:ext>
            </a:extLst>
          </p:cNvPr>
          <p:cNvSpPr/>
          <p:nvPr/>
        </p:nvSpPr>
        <p:spPr>
          <a:xfrm>
            <a:off x="6393011" y="2945904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medidas</a:t>
            </a:r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>
            <a:spLocks noGrp="1"/>
          </p:cNvSpPr>
          <p:nvPr>
            <p:ph type="title"/>
          </p:nvPr>
        </p:nvSpPr>
        <p:spPr>
          <a:xfrm>
            <a:off x="1172718" y="278919"/>
            <a:ext cx="680339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FUNCIONALIDADES PRINCIPAIS</a:t>
            </a:r>
            <a:endParaRPr sz="3300"/>
          </a:p>
        </p:txBody>
      </p:sp>
      <p:sp>
        <p:nvSpPr>
          <p:cNvPr id="431" name="Google Shape;431;p31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2EF904-A4BF-28C2-89C3-0BCA629BC069}"/>
              </a:ext>
            </a:extLst>
          </p:cNvPr>
          <p:cNvSpPr txBox="1"/>
          <p:nvPr/>
        </p:nvSpPr>
        <p:spPr>
          <a:xfrm>
            <a:off x="1027720" y="4189596"/>
            <a:ext cx="65334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"/>
              <a:buChar char="•"/>
            </a:pPr>
            <a:r>
              <a:rPr lang="en-US" b="1">
                <a:solidFill>
                  <a:srgbClr val="1A2A47"/>
                </a:solidFill>
                <a:latin typeface="Verdana"/>
              </a:rPr>
              <a:t>Sistema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permite</a:t>
            </a:r>
            <a:r>
              <a:rPr lang="en-US" b="1">
                <a:solidFill>
                  <a:srgbClr val="1A2A47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inserir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dados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manualmente</a:t>
            </a:r>
            <a:r>
              <a:rPr lang="en-US" b="1">
                <a:solidFill>
                  <a:srgbClr val="1A2A47"/>
                </a:solidFill>
                <a:latin typeface="Verdana"/>
              </a:rPr>
              <a:t> para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análise</a:t>
            </a:r>
            <a:r>
              <a:rPr lang="en-US" b="1">
                <a:solidFill>
                  <a:srgbClr val="1A2A47"/>
                </a:solidFill>
                <a:latin typeface="Verdana"/>
              </a:rPr>
              <a:t> e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registro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de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progresso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de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medidas</a:t>
            </a:r>
            <a:r>
              <a:rPr lang="en-US" b="1">
                <a:solidFill>
                  <a:srgbClr val="1A2A47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corporais</a:t>
            </a:r>
            <a:r>
              <a:rPr lang="en-US" b="1">
                <a:solidFill>
                  <a:srgbClr val="1A2A47"/>
                </a:solidFill>
                <a:latin typeface="Verdana"/>
              </a:rPr>
              <a:t>.</a:t>
            </a:r>
          </a:p>
        </p:txBody>
      </p:sp>
      <p:sp>
        <p:nvSpPr>
          <p:cNvPr id="4" name="Google Shape;249;p25">
            <a:extLst>
              <a:ext uri="{FF2B5EF4-FFF2-40B4-BE49-F238E27FC236}">
                <a16:creationId xmlns:a16="http://schemas.microsoft.com/office/drawing/2014/main" id="{95040847-1920-2CB4-EFB3-7C3C93A221B8}"/>
              </a:ext>
            </a:extLst>
          </p:cNvPr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" name="Google Shape;250;p25">
            <a:extLst>
              <a:ext uri="{FF2B5EF4-FFF2-40B4-BE49-F238E27FC236}">
                <a16:creationId xmlns:a16="http://schemas.microsoft.com/office/drawing/2014/main" id="{9D698A06-E685-E54E-E6DC-5CF0DC861BDE}"/>
              </a:ext>
            </a:extLst>
          </p:cNvPr>
          <p:cNvSpPr txBox="1">
            <a:spLocks/>
          </p:cNvSpPr>
          <p:nvPr/>
        </p:nvSpPr>
        <p:spPr>
          <a:xfrm>
            <a:off x="-1407" y="4746869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/>
              <a:t>17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D9A42F-78E5-697A-D928-CA3FA6BE0058}"/>
              </a:ext>
            </a:extLst>
          </p:cNvPr>
          <p:cNvCxnSpPr>
            <a:cxnSpLocks/>
          </p:cNvCxnSpPr>
          <p:nvPr/>
        </p:nvCxnSpPr>
        <p:spPr>
          <a:xfrm flipH="1">
            <a:off x="6947362" y="1804988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071D32-3545-DE50-9267-7B01443CD61B}"/>
              </a:ext>
            </a:extLst>
          </p:cNvPr>
          <p:cNvSpPr/>
          <p:nvPr/>
        </p:nvSpPr>
        <p:spPr>
          <a:xfrm>
            <a:off x="441767" y="1241292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Monitoramento em tempo real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263F329-1A1E-3D1C-6799-0F08D9AFF7D8}"/>
              </a:ext>
            </a:extLst>
          </p:cNvPr>
          <p:cNvCxnSpPr/>
          <p:nvPr/>
        </p:nvCxnSpPr>
        <p:spPr>
          <a:xfrm>
            <a:off x="2295379" y="1528454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DDDCBB9C-6827-081D-8086-B66645BFEEAE}"/>
              </a:ext>
            </a:extLst>
          </p:cNvPr>
          <p:cNvSpPr/>
          <p:nvPr/>
        </p:nvSpPr>
        <p:spPr>
          <a:xfrm>
            <a:off x="3223785" y="1241291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Geração de treinos e dieta por IA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9E1D222-9D25-0ED3-F478-2E4AEC17E931}"/>
              </a:ext>
            </a:extLst>
          </p:cNvPr>
          <p:cNvCxnSpPr>
            <a:cxnSpLocks/>
          </p:cNvCxnSpPr>
          <p:nvPr/>
        </p:nvCxnSpPr>
        <p:spPr>
          <a:xfrm>
            <a:off x="5082789" y="1560803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A179D95-F63F-1EFB-02E3-A72D2FC3499E}"/>
              </a:ext>
            </a:extLst>
          </p:cNvPr>
          <p:cNvSpPr/>
          <p:nvPr/>
        </p:nvSpPr>
        <p:spPr>
          <a:xfrm>
            <a:off x="6021979" y="1241291"/>
            <a:ext cx="1853604" cy="58241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em equipamentos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69D4E6A-65CB-1A35-CA0E-81FB80E337E0}"/>
              </a:ext>
            </a:extLst>
          </p:cNvPr>
          <p:cNvSpPr/>
          <p:nvPr/>
        </p:nvSpPr>
        <p:spPr>
          <a:xfrm>
            <a:off x="605275" y="3143512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peso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A4A7261-318C-B920-DDA0-96245814DC9B}"/>
              </a:ext>
            </a:extLst>
          </p:cNvPr>
          <p:cNvCxnSpPr>
            <a:cxnSpLocks/>
          </p:cNvCxnSpPr>
          <p:nvPr/>
        </p:nvCxnSpPr>
        <p:spPr>
          <a:xfrm flipH="1">
            <a:off x="1450572" y="1804989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679FD4B-2C5D-8044-11BD-595C6345FA32}"/>
              </a:ext>
            </a:extLst>
          </p:cNvPr>
          <p:cNvSpPr/>
          <p:nvPr/>
        </p:nvSpPr>
        <p:spPr>
          <a:xfrm>
            <a:off x="6018938" y="3143511"/>
            <a:ext cx="1853604" cy="582414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medidas</a:t>
            </a:r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402">
          <a:extLst>
            <a:ext uri="{FF2B5EF4-FFF2-40B4-BE49-F238E27FC236}">
              <a16:creationId xmlns:a16="http://schemas.microsoft.com/office/drawing/2014/main" id="{BB2075C5-D6FF-2EAB-A4E9-287A50D85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>
            <a:extLst>
              <a:ext uri="{FF2B5EF4-FFF2-40B4-BE49-F238E27FC236}">
                <a16:creationId xmlns:a16="http://schemas.microsoft.com/office/drawing/2014/main" id="{FABF34E0-2407-133F-955A-8513DB0C4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2718" y="278919"/>
            <a:ext cx="680339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FUNCIONALIDADES PRINCIPAIS</a:t>
            </a:r>
            <a:endParaRPr sz="3300"/>
          </a:p>
        </p:txBody>
      </p:sp>
      <p:sp>
        <p:nvSpPr>
          <p:cNvPr id="431" name="Google Shape;431;p31">
            <a:extLst>
              <a:ext uri="{FF2B5EF4-FFF2-40B4-BE49-F238E27FC236}">
                <a16:creationId xmlns:a16="http://schemas.microsoft.com/office/drawing/2014/main" id="{7AC3A04E-FEB8-B0CB-9E30-F7FFE3A387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2301344-A2F8-E17B-FE09-8CB13830F3F2}"/>
              </a:ext>
            </a:extLst>
          </p:cNvPr>
          <p:cNvSpPr txBox="1"/>
          <p:nvPr/>
        </p:nvSpPr>
        <p:spPr>
          <a:xfrm>
            <a:off x="1027720" y="4189596"/>
            <a:ext cx="65334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"/>
              <a:buChar char="•"/>
            </a:pPr>
            <a:r>
              <a:rPr lang="en-US" b="1">
                <a:solidFill>
                  <a:srgbClr val="1A2A47"/>
                </a:solidFill>
                <a:latin typeface="Verdana"/>
              </a:rPr>
              <a:t>Sistema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permite</a:t>
            </a:r>
            <a:r>
              <a:rPr lang="en-US" b="1">
                <a:solidFill>
                  <a:srgbClr val="1A2A47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inserir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dados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por</a:t>
            </a:r>
            <a:r>
              <a:rPr lang="en-US" b="1">
                <a:solidFill>
                  <a:srgbClr val="1A2A47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imagem</a:t>
            </a:r>
            <a:r>
              <a:rPr lang="en-US" b="1">
                <a:solidFill>
                  <a:srgbClr val="1A2A47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ou</a:t>
            </a:r>
            <a:r>
              <a:rPr lang="en-US" b="1">
                <a:solidFill>
                  <a:srgbClr val="1A2A47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manualmente</a:t>
            </a:r>
            <a:r>
              <a:rPr lang="en-US" b="1">
                <a:solidFill>
                  <a:srgbClr val="1A2A47"/>
                </a:solidFill>
                <a:latin typeface="Verdana"/>
              </a:rPr>
              <a:t> para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análise</a:t>
            </a:r>
            <a:r>
              <a:rPr lang="en-US" b="1">
                <a:solidFill>
                  <a:srgbClr val="1A2A47"/>
                </a:solidFill>
                <a:latin typeface="Verdana"/>
              </a:rPr>
              <a:t> e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registro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de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progresso</a:t>
            </a:r>
            <a:r>
              <a:rPr lang="en-US" b="1">
                <a:solidFill>
                  <a:srgbClr val="1A2A47"/>
                </a:solidFill>
                <a:latin typeface="Verdana"/>
              </a:rPr>
              <a:t> de peso.</a:t>
            </a:r>
          </a:p>
        </p:txBody>
      </p:sp>
      <p:sp>
        <p:nvSpPr>
          <p:cNvPr id="4" name="Google Shape;249;p25">
            <a:extLst>
              <a:ext uri="{FF2B5EF4-FFF2-40B4-BE49-F238E27FC236}">
                <a16:creationId xmlns:a16="http://schemas.microsoft.com/office/drawing/2014/main" id="{9C1BDD9B-0F36-68A3-5714-6268A6D9191E}"/>
              </a:ext>
            </a:extLst>
          </p:cNvPr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" name="Google Shape;250;p25">
            <a:extLst>
              <a:ext uri="{FF2B5EF4-FFF2-40B4-BE49-F238E27FC236}">
                <a16:creationId xmlns:a16="http://schemas.microsoft.com/office/drawing/2014/main" id="{963482E2-ED3E-D08E-3763-A8736DA06DFA}"/>
              </a:ext>
            </a:extLst>
          </p:cNvPr>
          <p:cNvSpPr txBox="1">
            <a:spLocks/>
          </p:cNvSpPr>
          <p:nvPr/>
        </p:nvSpPr>
        <p:spPr>
          <a:xfrm>
            <a:off x="-1407" y="4746869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/>
              <a:t>18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F32535E-A02B-36B2-E51B-328E0A927CE5}"/>
              </a:ext>
            </a:extLst>
          </p:cNvPr>
          <p:cNvCxnSpPr>
            <a:cxnSpLocks/>
          </p:cNvCxnSpPr>
          <p:nvPr/>
        </p:nvCxnSpPr>
        <p:spPr>
          <a:xfrm flipH="1">
            <a:off x="6947362" y="1804988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AE6141A-18DA-D83A-D032-D7F04336723A}"/>
              </a:ext>
            </a:extLst>
          </p:cNvPr>
          <p:cNvSpPr/>
          <p:nvPr/>
        </p:nvSpPr>
        <p:spPr>
          <a:xfrm>
            <a:off x="441767" y="1241292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Monitoramento em tempo real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147961E-536E-67C6-5AD4-C65F06CAFDE9}"/>
              </a:ext>
            </a:extLst>
          </p:cNvPr>
          <p:cNvCxnSpPr/>
          <p:nvPr/>
        </p:nvCxnSpPr>
        <p:spPr>
          <a:xfrm>
            <a:off x="2295379" y="1528454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BE62C8B4-980C-D448-0FA9-7E7BF3D98D2B}"/>
              </a:ext>
            </a:extLst>
          </p:cNvPr>
          <p:cNvSpPr/>
          <p:nvPr/>
        </p:nvSpPr>
        <p:spPr>
          <a:xfrm>
            <a:off x="3223785" y="1241291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Geração de treinos e dieta por IA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9C83039-D196-78CB-0C64-A2D68A14AA4C}"/>
              </a:ext>
            </a:extLst>
          </p:cNvPr>
          <p:cNvCxnSpPr>
            <a:cxnSpLocks/>
          </p:cNvCxnSpPr>
          <p:nvPr/>
        </p:nvCxnSpPr>
        <p:spPr>
          <a:xfrm>
            <a:off x="5082789" y="1560803"/>
            <a:ext cx="938218" cy="6740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5119340-6E20-6CDA-AF0B-A6532117A07E}"/>
              </a:ext>
            </a:extLst>
          </p:cNvPr>
          <p:cNvSpPr/>
          <p:nvPr/>
        </p:nvSpPr>
        <p:spPr>
          <a:xfrm>
            <a:off x="6021979" y="1241291"/>
            <a:ext cx="1853604" cy="58241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em equipamentos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077A7C2-8C84-F84E-49D7-03FFDED9525D}"/>
              </a:ext>
            </a:extLst>
          </p:cNvPr>
          <p:cNvSpPr/>
          <p:nvPr/>
        </p:nvSpPr>
        <p:spPr>
          <a:xfrm>
            <a:off x="605275" y="3143512"/>
            <a:ext cx="1853604" cy="58241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peso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56DD82B-4B69-6E2F-72A5-920BC6E4B9F4}"/>
              </a:ext>
            </a:extLst>
          </p:cNvPr>
          <p:cNvCxnSpPr>
            <a:cxnSpLocks/>
          </p:cNvCxnSpPr>
          <p:nvPr/>
        </p:nvCxnSpPr>
        <p:spPr>
          <a:xfrm flipH="1">
            <a:off x="1450572" y="1804989"/>
            <a:ext cx="6965" cy="1340695"/>
          </a:xfrm>
          <a:prstGeom prst="straightConnector1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B171A43-7ECC-C9EC-F031-4592C5CB8954}"/>
              </a:ext>
            </a:extLst>
          </p:cNvPr>
          <p:cNvSpPr/>
          <p:nvPr/>
        </p:nvSpPr>
        <p:spPr>
          <a:xfrm>
            <a:off x="6018938" y="3143511"/>
            <a:ext cx="1853604" cy="5824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cs typeface="Arial"/>
              </a:rPr>
              <a:t>Análise e progresso de medidas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EC6BD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/>
          <p:nvPr/>
        </p:nvSpPr>
        <p:spPr>
          <a:xfrm>
            <a:off x="1424765" y="2574709"/>
            <a:ext cx="7006272" cy="80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b="1">
                <a:solidFill>
                  <a:srgbClr val="1A2A47"/>
                </a:solidFill>
                <a:latin typeface="Verdana"/>
                <a:ea typeface="Verdana"/>
                <a:sym typeface="Verdana"/>
              </a:rPr>
              <a:t>Requisitos diretamente ligados a funcionalidade do software, descrevem as funções que o software deve executar;</a:t>
            </a:r>
            <a:endParaRPr lang="pt-BR" b="1">
              <a:solidFill>
                <a:srgbClr val="1A2A47"/>
              </a:solidFill>
              <a:latin typeface="Verdana"/>
              <a:ea typeface="Verdan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1A2A47"/>
                </a:solidFill>
                <a:latin typeface="Verdana"/>
                <a:ea typeface="Verdana"/>
                <a:sym typeface="Verdana"/>
              </a:rPr>
              <a:t>Descreve uma interação entre o sistema e seu ambiente.</a:t>
            </a:r>
            <a:endParaRPr lang="pt-BR">
              <a:solidFill>
                <a:srgbClr val="1A2A47"/>
              </a:solidFill>
              <a:latin typeface="Verdana"/>
              <a:ea typeface="Verdana"/>
              <a:sym typeface="Verdana"/>
            </a:endParaRPr>
          </a:p>
        </p:txBody>
      </p:sp>
      <p:sp>
        <p:nvSpPr>
          <p:cNvPr id="443" name="Google Shape;443;p32"/>
          <p:cNvSpPr txBox="1">
            <a:spLocks noGrp="1"/>
          </p:cNvSpPr>
          <p:nvPr>
            <p:ph type="title"/>
          </p:nvPr>
        </p:nvSpPr>
        <p:spPr>
          <a:xfrm>
            <a:off x="1100618" y="753556"/>
            <a:ext cx="6699902" cy="103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  <a:latin typeface="Verdana"/>
              </a:rPr>
              <a:t>O QUE SÃO</a:t>
            </a:r>
            <a:endParaRPr lang="pt-BR" sz="3300">
              <a:latin typeface="Verdan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Verdana"/>
                <a:ea typeface="Calibri"/>
                <a:cs typeface="Calibri"/>
                <a:sym typeface="Calibri"/>
              </a:rPr>
              <a:t>REQUISITOS FUNCIONAIS</a:t>
            </a:r>
            <a:endParaRPr lang="pt-BR" sz="3300">
              <a:latin typeface="Verdana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5" name="Google Shape;445;p32"/>
          <p:cNvSpPr txBox="1">
            <a:spLocks noGrp="1"/>
          </p:cNvSpPr>
          <p:nvPr>
            <p:ph type="sldNum" idx="12"/>
          </p:nvPr>
        </p:nvSpPr>
        <p:spPr>
          <a:xfrm>
            <a:off x="85041" y="4714036"/>
            <a:ext cx="457374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300"/>
              <a:t>2</a:t>
            </a:fld>
            <a:endParaRPr sz="2300"/>
          </a:p>
        </p:txBody>
      </p:sp>
      <p:sp>
        <p:nvSpPr>
          <p:cNvPr id="129" name="Google Shape;129;p20"/>
          <p:cNvSpPr txBox="1"/>
          <p:nvPr/>
        </p:nvSpPr>
        <p:spPr>
          <a:xfrm>
            <a:off x="963569" y="699795"/>
            <a:ext cx="206057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  <a:latin typeface="Tahoma"/>
                <a:ea typeface="Verdana"/>
                <a:cs typeface="Verdana"/>
                <a:sym typeface="Verdana"/>
              </a:rPr>
              <a:t>SUMÁRIO</a:t>
            </a:r>
            <a:endParaRPr lang="pt-BR" sz="3300">
              <a:latin typeface="Tahoma"/>
              <a:ea typeface="Verdana"/>
              <a:cs typeface="Verdana"/>
            </a:endParaRPr>
          </a:p>
        </p:txBody>
      </p:sp>
      <p:sp>
        <p:nvSpPr>
          <p:cNvPr id="3" name="Rectangle 150">
            <a:extLst>
              <a:ext uri="{FF2B5EF4-FFF2-40B4-BE49-F238E27FC236}">
                <a16:creationId xmlns:a16="http://schemas.microsoft.com/office/drawing/2014/main" id="{FABA5637-4E39-F656-5ED6-D5606B44A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016664"/>
            <a:ext cx="9190104" cy="2126836"/>
          </a:xfrm>
          <a:prstGeom prst="rect">
            <a:avLst/>
          </a:prstGeom>
          <a:solidFill>
            <a:srgbClr val="01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DCC8C5-1271-A5FC-6C45-E2EB0FB9C4AC}"/>
              </a:ext>
            </a:extLst>
          </p:cNvPr>
          <p:cNvSpPr txBox="1"/>
          <p:nvPr/>
        </p:nvSpPr>
        <p:spPr>
          <a:xfrm>
            <a:off x="141019" y="2959884"/>
            <a:ext cx="3701006" cy="2591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Tahoma"/>
                <a:ea typeface="Verdana"/>
              </a:rPr>
              <a:t>Quem somos..................................................3</a:t>
            </a:r>
            <a:endParaRPr lang="pt-BR">
              <a:solidFill>
                <a:schemeClr val="bg1"/>
              </a:solidFill>
              <a:latin typeface="Tahoma"/>
            </a:endParaRPr>
          </a:p>
          <a:p>
            <a:endParaRPr lang="pt-BR" sz="1200" b="1">
              <a:solidFill>
                <a:schemeClr val="bg1"/>
              </a:solidFill>
              <a:latin typeface="Tahoma"/>
              <a:ea typeface="Verdana"/>
            </a:endParaRPr>
          </a:p>
          <a:p>
            <a:endParaRPr lang="pt-BR" sz="1200" b="1">
              <a:solidFill>
                <a:schemeClr val="bg1"/>
              </a:solidFill>
              <a:latin typeface="Verdana"/>
              <a:ea typeface="Verdana"/>
            </a:endParaRPr>
          </a:p>
          <a:p>
            <a:r>
              <a:rPr lang="pt-BR" sz="1200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Pesquisa de Mercado......................................5</a:t>
            </a:r>
            <a:endParaRPr lang="pt-BR">
              <a:solidFill>
                <a:schemeClr val="bg1"/>
              </a:solidFill>
              <a:latin typeface="Tahoma"/>
              <a:ea typeface="Verdana"/>
            </a:endParaRPr>
          </a:p>
          <a:p>
            <a:endParaRPr lang="pt-BR" sz="1200" b="1">
              <a:solidFill>
                <a:schemeClr val="bg1"/>
              </a:solidFill>
              <a:latin typeface="Tahoma"/>
              <a:ea typeface="Tahoma"/>
              <a:cs typeface="Tahoma"/>
            </a:endParaRPr>
          </a:p>
          <a:p>
            <a:endParaRPr lang="pt-BR" sz="1200" b="1">
              <a:solidFill>
                <a:schemeClr val="bg1"/>
              </a:solidFill>
              <a:latin typeface="Verdana"/>
              <a:ea typeface="Verdana"/>
            </a:endParaRPr>
          </a:p>
          <a:p>
            <a:r>
              <a:rPr lang="pt-BR" sz="1200" b="1">
                <a:solidFill>
                  <a:schemeClr val="bg1"/>
                </a:solidFill>
                <a:latin typeface="Verdana"/>
                <a:ea typeface="Verdana"/>
              </a:rPr>
              <a:t>Conheça</a:t>
            </a:r>
            <a:r>
              <a:rPr lang="pt-BR" sz="1200" b="1">
                <a:solidFill>
                  <a:schemeClr val="bg1"/>
                </a:solidFill>
                <a:latin typeface="Tahoma"/>
                <a:ea typeface="Verdana"/>
              </a:rPr>
              <a:t> a equipe e Objetivos.......................12</a:t>
            </a:r>
            <a:endParaRPr lang="pt-BR">
              <a:solidFill>
                <a:schemeClr val="bg1"/>
              </a:solidFill>
              <a:latin typeface="Tahoma"/>
              <a:ea typeface="Verdana"/>
            </a:endParaRPr>
          </a:p>
          <a:p>
            <a:endParaRPr lang="pt-BR" sz="1200" b="1">
              <a:solidFill>
                <a:schemeClr val="bg1"/>
              </a:solidFill>
              <a:latin typeface="Tahoma"/>
              <a:ea typeface="Verdana"/>
            </a:endParaRPr>
          </a:p>
          <a:p>
            <a:pPr marL="12700">
              <a:lnSpc>
                <a:spcPct val="146600"/>
              </a:lnSpc>
            </a:pPr>
            <a:r>
              <a:rPr lang="pt-BR" sz="1200" b="1">
                <a:solidFill>
                  <a:schemeClr val="bg1"/>
                </a:solidFill>
                <a:latin typeface="Tahoma"/>
                <a:ea typeface="Verdana"/>
              </a:rPr>
              <a:t>Funcionalidades Principais.............................14</a:t>
            </a:r>
          </a:p>
          <a:p>
            <a:pPr marL="12700">
              <a:lnSpc>
                <a:spcPct val="146600"/>
              </a:lnSpc>
            </a:pPr>
            <a:endParaRPr lang="pt-BR" sz="1500" b="1">
              <a:solidFill>
                <a:schemeClr val="bg1"/>
              </a:solidFill>
              <a:latin typeface="Tahoma"/>
              <a:ea typeface="Verdana"/>
            </a:endParaRPr>
          </a:p>
        </p:txBody>
      </p:sp>
      <p:sp>
        <p:nvSpPr>
          <p:cNvPr id="9" name="Google Shape;139;p21">
            <a:extLst>
              <a:ext uri="{FF2B5EF4-FFF2-40B4-BE49-F238E27FC236}">
                <a16:creationId xmlns:a16="http://schemas.microsoft.com/office/drawing/2014/main" id="{C6D57C5C-76A3-B2BD-774A-64C65F01A25D}"/>
              </a:ext>
            </a:extLst>
          </p:cNvPr>
          <p:cNvSpPr/>
          <p:nvPr/>
        </p:nvSpPr>
        <p:spPr>
          <a:xfrm rot="-5400000">
            <a:off x="8745028" y="4687789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97;p19">
            <a:extLst>
              <a:ext uri="{FF2B5EF4-FFF2-40B4-BE49-F238E27FC236}">
                <a16:creationId xmlns:a16="http://schemas.microsoft.com/office/drawing/2014/main" id="{EE2479DB-B15C-F898-A11D-D4EFD7415435}"/>
              </a:ext>
            </a:extLst>
          </p:cNvPr>
          <p:cNvSpPr txBox="1"/>
          <p:nvPr/>
        </p:nvSpPr>
        <p:spPr>
          <a:xfrm>
            <a:off x="8866308" y="4714271"/>
            <a:ext cx="184150" cy="36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rgbClr val="011232"/>
                </a:solidFill>
                <a:latin typeface="Calibri"/>
                <a:ea typeface="Calibri"/>
                <a:cs typeface="Calibri"/>
              </a:rPr>
              <a:t>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744AF6-6DB7-42F8-7C76-D0807E7F7BBB}"/>
              </a:ext>
            </a:extLst>
          </p:cNvPr>
          <p:cNvSpPr txBox="1"/>
          <p:nvPr/>
        </p:nvSpPr>
        <p:spPr>
          <a:xfrm>
            <a:off x="3845402" y="3061449"/>
            <a:ext cx="2895638" cy="27890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46600"/>
              </a:lnSpc>
            </a:pPr>
            <a:r>
              <a:rPr lang="pt-BR" sz="1200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Requisitos Funcionais.................19</a:t>
            </a:r>
            <a:endParaRPr lang="en-US" sz="1200">
              <a:solidFill>
                <a:schemeClr val="bg1"/>
              </a:solidFill>
              <a:latin typeface="Tahoma"/>
              <a:ea typeface="Tahoma"/>
              <a:cs typeface="Tahoma"/>
            </a:endParaRPr>
          </a:p>
          <a:p>
            <a:pPr marL="12700">
              <a:lnSpc>
                <a:spcPct val="146600"/>
              </a:lnSpc>
            </a:pPr>
            <a:endParaRPr lang="pt-BR" sz="1200" b="1">
              <a:solidFill>
                <a:schemeClr val="bg1"/>
              </a:solidFill>
              <a:latin typeface="Tahoma"/>
              <a:ea typeface="Tahoma"/>
              <a:cs typeface="Tahoma"/>
            </a:endParaRPr>
          </a:p>
          <a:p>
            <a:pPr marL="12700">
              <a:lnSpc>
                <a:spcPct val="146600"/>
              </a:lnSpc>
            </a:pPr>
            <a:r>
              <a:rPr lang="pt-BR" sz="1200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Requisitos Não Funcionais..........23</a:t>
            </a:r>
          </a:p>
          <a:p>
            <a:pPr marL="12700">
              <a:lnSpc>
                <a:spcPct val="146600"/>
              </a:lnSpc>
            </a:pPr>
            <a:endParaRPr lang="pt-BR" sz="1200" b="1">
              <a:solidFill>
                <a:schemeClr val="bg1"/>
              </a:solidFill>
              <a:latin typeface="Tahoma"/>
              <a:ea typeface="Tahoma"/>
              <a:cs typeface="Tahoma"/>
            </a:endParaRPr>
          </a:p>
          <a:p>
            <a:pPr marL="12700">
              <a:lnSpc>
                <a:spcPct val="146600"/>
              </a:lnSpc>
            </a:pPr>
            <a:r>
              <a:rPr lang="pt-BR" sz="1200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Diagramas de Caso de Uso........27</a:t>
            </a:r>
          </a:p>
          <a:p>
            <a:pPr marL="12700">
              <a:lnSpc>
                <a:spcPct val="146600"/>
              </a:lnSpc>
            </a:pPr>
            <a:endParaRPr lang="pt-BR" sz="1200" b="1">
              <a:solidFill>
                <a:schemeClr val="bg1"/>
              </a:solidFill>
              <a:latin typeface="Tahoma"/>
              <a:ea typeface="Tahoma"/>
              <a:cs typeface="Tahoma"/>
            </a:endParaRPr>
          </a:p>
          <a:p>
            <a:pPr marL="12700">
              <a:lnSpc>
                <a:spcPct val="146600"/>
              </a:lnSpc>
            </a:pPr>
            <a:r>
              <a:rPr lang="pt-BR" sz="1200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Diagramas de Classes...............38</a:t>
            </a:r>
          </a:p>
          <a:p>
            <a:pPr marL="12700">
              <a:lnSpc>
                <a:spcPct val="146600"/>
              </a:lnSpc>
            </a:pPr>
            <a:endParaRPr lang="pt-BR" sz="1200" b="1">
              <a:solidFill>
                <a:schemeClr val="bg1"/>
              </a:solidFill>
              <a:latin typeface="Tahoma"/>
              <a:ea typeface="Tahoma"/>
              <a:cs typeface="Tahoma"/>
            </a:endParaRPr>
          </a:p>
          <a:p>
            <a:endParaRPr lang="pt-BR" sz="1500" b="1">
              <a:solidFill>
                <a:schemeClr val="bg1"/>
              </a:solidFill>
              <a:latin typeface="Tahoma"/>
              <a:ea typeface="Verdana"/>
            </a:endParaRPr>
          </a:p>
          <a:p>
            <a:pPr marL="12700">
              <a:lnSpc>
                <a:spcPct val="146600"/>
              </a:lnSpc>
            </a:pPr>
            <a:endParaRPr lang="pt-BR" sz="1500" b="1">
              <a:solidFill>
                <a:schemeClr val="bg1"/>
              </a:solidFill>
              <a:latin typeface="Tahoma"/>
              <a:ea typeface="Verdana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162D10-8090-15BC-5C76-F82D58DFAC1E}"/>
              </a:ext>
            </a:extLst>
          </p:cNvPr>
          <p:cNvSpPr txBox="1"/>
          <p:nvPr/>
        </p:nvSpPr>
        <p:spPr>
          <a:xfrm>
            <a:off x="6631625" y="3148887"/>
            <a:ext cx="3346282" cy="8705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46600"/>
              </a:lnSpc>
            </a:pPr>
            <a:r>
              <a:rPr lang="pt-BR" sz="1200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Diagramas de Sequência....78</a:t>
            </a:r>
            <a:endParaRPr lang="en-US" sz="1200">
              <a:solidFill>
                <a:schemeClr val="bg1"/>
              </a:solidFill>
              <a:latin typeface="Tahoma"/>
              <a:ea typeface="Tahoma"/>
              <a:cs typeface="Tahoma"/>
            </a:endParaRPr>
          </a:p>
          <a:p>
            <a:pPr marL="12700">
              <a:lnSpc>
                <a:spcPct val="146600"/>
              </a:lnSpc>
            </a:pPr>
            <a:endParaRPr lang="pt-BR" sz="1200">
              <a:latin typeface="Tahoma"/>
              <a:ea typeface="Tahoma"/>
              <a:cs typeface="Tahoma"/>
            </a:endParaRPr>
          </a:p>
          <a:p>
            <a:pPr marL="12700">
              <a:lnSpc>
                <a:spcPct val="146600"/>
              </a:lnSpc>
            </a:pPr>
            <a:r>
              <a:rPr lang="pt-BR" sz="1200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Diagramas de estado........103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9;p21">
            <a:extLst>
              <a:ext uri="{FF2B5EF4-FFF2-40B4-BE49-F238E27FC236}">
                <a16:creationId xmlns:a16="http://schemas.microsoft.com/office/drawing/2014/main" id="{C33B375F-6E1A-1687-2225-8D81E8A2E969}"/>
              </a:ext>
            </a:extLst>
          </p:cNvPr>
          <p:cNvSpPr/>
          <p:nvPr/>
        </p:nvSpPr>
        <p:spPr>
          <a:xfrm>
            <a:off x="7144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477" name="Google Shape;477;p34"/>
          <p:cNvSpPr txBox="1">
            <a:spLocks noGrp="1"/>
          </p:cNvSpPr>
          <p:nvPr>
            <p:ph type="title"/>
          </p:nvPr>
        </p:nvSpPr>
        <p:spPr>
          <a:xfrm>
            <a:off x="508000" y="489781"/>
            <a:ext cx="5530533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1A2A47"/>
                </a:solidFill>
                <a:latin typeface="Verdana"/>
                <a:ea typeface="Verdana"/>
              </a:rPr>
              <a:t>R</a:t>
            </a:r>
            <a:r>
              <a:rPr lang="pt-BR" b="1">
                <a:solidFill>
                  <a:srgbClr val="011232"/>
                </a:solidFill>
                <a:latin typeface="Verdana"/>
                <a:ea typeface="Verdana"/>
              </a:rPr>
              <a:t>EQUISITOS</a:t>
            </a:r>
            <a:r>
              <a:rPr lang="pt-BR" sz="3300">
                <a:solidFill>
                  <a:srgbClr val="011232"/>
                </a:solidFill>
              </a:rPr>
              <a:t> </a:t>
            </a: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FUNCIONAIS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4"/>
          <p:cNvSpPr txBox="1"/>
          <p:nvPr/>
        </p:nvSpPr>
        <p:spPr>
          <a:xfrm>
            <a:off x="588838" y="1223283"/>
            <a:ext cx="6655752" cy="37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algn="just">
              <a:lnSpc>
                <a:spcPct val="150000"/>
              </a:lnSpc>
              <a:buChar char="•"/>
            </a:pPr>
            <a:r>
              <a:rPr lang="pt-BR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pt-BR" b="1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RF1.1:</a:t>
            </a:r>
            <a:r>
              <a:rPr lang="pt-BR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 O sistema deve permitir ao usuário selecionar um exercício para monitoramento ao vivo. (Baseado na tela "Monitoramento de Exercícios ao Vivo (Simulado)")</a:t>
            </a:r>
            <a:endParaRPr lang="pt-BR">
              <a:latin typeface="Verdana"/>
              <a:ea typeface="Verdana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pt-BR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pt-BR" b="1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RF1.2:</a:t>
            </a:r>
            <a:r>
              <a:rPr lang="pt-BR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 O sistema deve exibir o número de repetições do exercício em tempo real. (Baseado na tela "Monitoramento de Exercícios ao Vivo (Simulado)")</a:t>
            </a:r>
            <a:endParaRPr lang="pt-BR" dirty="0">
              <a:latin typeface="Verdana"/>
            </a:endParaRPr>
          </a:p>
          <a:p>
            <a:pPr algn="just">
              <a:lnSpc>
                <a:spcPct val="150000"/>
              </a:lnSpc>
              <a:buFont typeface="Arial"/>
              <a:buChar char="•"/>
            </a:pPr>
            <a:r>
              <a:rPr lang="pt-BR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pt-BR" b="1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RF1.3:</a:t>
            </a:r>
            <a:r>
              <a:rPr lang="pt-BR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 O sistema deve exibir o tempo decorrido do exercício. (Baseado na tela "Monitoramento de Exercícios ao Vivo (Simulado)")</a:t>
            </a:r>
            <a:endParaRPr lang="pt-BR" dirty="0">
              <a:latin typeface="Verdana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pt-BR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pt-BR" b="1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RF1.4</a:t>
            </a:r>
            <a:r>
              <a:rPr lang="pt-BR" sz="1400" b="1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:</a:t>
            </a:r>
            <a:r>
              <a:rPr lang="pt-BR" sz="1400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pt-BR" dirty="0">
                <a:solidFill>
                  <a:srgbClr val="00003B"/>
                </a:solidFill>
                <a:latin typeface="Verdana"/>
                <a:ea typeface="Verdana"/>
                <a:sym typeface="Verdana"/>
              </a:rPr>
              <a:t>O sistema deve fornecer feedback da IA sobre a execução do exercício em tempo real. (Baseado na tela "Monitoramento de Exercícios ao Vivo (Simulado)")</a:t>
            </a:r>
            <a:endParaRPr lang="pt-BR" dirty="0">
              <a:latin typeface="Verdana"/>
            </a:endParaRPr>
          </a:p>
          <a:p>
            <a:pPr marL="12700"/>
            <a:endParaRPr lang="pt-BR" b="1">
              <a:solidFill>
                <a:srgbClr val="00003B"/>
              </a:solidFill>
              <a:latin typeface="Verdana"/>
              <a:ea typeface="Verdana"/>
            </a:endParaRPr>
          </a:p>
        </p:txBody>
      </p:sp>
      <p:sp>
        <p:nvSpPr>
          <p:cNvPr id="486" name="Google Shape;486;p34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471">
          <a:extLst>
            <a:ext uri="{FF2B5EF4-FFF2-40B4-BE49-F238E27FC236}">
              <a16:creationId xmlns:a16="http://schemas.microsoft.com/office/drawing/2014/main" id="{D961A904-F797-071A-3391-10EFAF4A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9;p21">
            <a:extLst>
              <a:ext uri="{FF2B5EF4-FFF2-40B4-BE49-F238E27FC236}">
                <a16:creationId xmlns:a16="http://schemas.microsoft.com/office/drawing/2014/main" id="{24605275-2674-D259-AB06-3D5C22BE64A2}"/>
              </a:ext>
            </a:extLst>
          </p:cNvPr>
          <p:cNvSpPr/>
          <p:nvPr/>
        </p:nvSpPr>
        <p:spPr>
          <a:xfrm>
            <a:off x="7144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477" name="Google Shape;477;p34">
            <a:extLst>
              <a:ext uri="{FF2B5EF4-FFF2-40B4-BE49-F238E27FC236}">
                <a16:creationId xmlns:a16="http://schemas.microsoft.com/office/drawing/2014/main" id="{448F8B61-9278-9039-7344-230FDB3679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89781"/>
            <a:ext cx="5530533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11232"/>
                </a:solidFill>
                <a:latin typeface="Verdana"/>
              </a:rPr>
              <a:t>REQUISITOS</a:t>
            </a:r>
            <a:r>
              <a:rPr lang="pt-BR" sz="3300">
                <a:solidFill>
                  <a:srgbClr val="011232"/>
                </a:solidFill>
              </a:rPr>
              <a:t> </a:t>
            </a: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FUNCIONAIS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4">
            <a:extLst>
              <a:ext uri="{FF2B5EF4-FFF2-40B4-BE49-F238E27FC236}">
                <a16:creationId xmlns:a16="http://schemas.microsoft.com/office/drawing/2014/main" id="{AD73C7D5-ACD0-1DF9-E7E9-1EAEB076B0A7}"/>
              </a:ext>
            </a:extLst>
          </p:cNvPr>
          <p:cNvSpPr txBox="1"/>
          <p:nvPr/>
        </p:nvSpPr>
        <p:spPr>
          <a:xfrm>
            <a:off x="510010" y="1405572"/>
            <a:ext cx="7441564" cy="500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pt-BR" b="1" dirty="0">
                <a:solidFill>
                  <a:srgbClr val="00003B"/>
                </a:solidFill>
                <a:latin typeface="Verdana"/>
                <a:ea typeface="Verdana"/>
              </a:rPr>
              <a:t>RF1.5:</a:t>
            </a:r>
            <a:r>
              <a:rPr lang="pt-BR" dirty="0">
                <a:solidFill>
                  <a:srgbClr val="00003B"/>
                </a:solidFill>
                <a:latin typeface="Verdana"/>
                <a:ea typeface="Verdana"/>
              </a:rPr>
              <a:t> O sistema deve fornecer instruções detalhadas para a execução de cada exercício. (Baseado na tela "Monitoramento de Exercícios ao Vivo (Simulado)")</a:t>
            </a:r>
            <a:r>
              <a:rPr lang="pt-BR" sz="1600" dirty="0">
                <a:solidFill>
                  <a:srgbClr val="00003B"/>
                </a:solidFill>
                <a:ea typeface="Verdana"/>
              </a:rPr>
              <a:t> </a:t>
            </a:r>
            <a:endParaRPr lang="pt-BR" dirty="0">
              <a:ea typeface="Verdana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pt-BR" sz="1600" b="1" dirty="0">
                <a:solidFill>
                  <a:srgbClr val="00003B"/>
                </a:solidFill>
                <a:ea typeface="Verdana"/>
              </a:rPr>
              <a:t>RF1.6:</a:t>
            </a:r>
            <a:r>
              <a:rPr lang="pt-BR" sz="1600" dirty="0">
                <a:solidFill>
                  <a:srgbClr val="00003B"/>
                </a:solidFill>
                <a:ea typeface="Verdana"/>
              </a:rPr>
              <a:t> O sistema deve iniciar o monitoramento do treino ao comando do usuário. (Baseado no botão "Iniciar Treino" na tela de monitoramento e no caso de uso "Iniciar Treino")</a:t>
            </a:r>
            <a:endParaRPr lang="pt-BR" dirty="0"/>
          </a:p>
          <a:p>
            <a:pPr marL="285750" indent="-285750">
              <a:lnSpc>
                <a:spcPct val="150000"/>
              </a:lnSpc>
              <a:buChar char="•"/>
            </a:pPr>
            <a:r>
              <a:rPr lang="pt-BR" sz="1600" b="1" dirty="0">
                <a:solidFill>
                  <a:srgbClr val="00003B"/>
                </a:solidFill>
                <a:ea typeface="Verdana"/>
              </a:rPr>
              <a:t>RF1.7:</a:t>
            </a:r>
            <a:r>
              <a:rPr lang="pt-BR" sz="1600" dirty="0">
                <a:solidFill>
                  <a:srgbClr val="00003B"/>
                </a:solidFill>
                <a:ea typeface="Verdana"/>
              </a:rPr>
              <a:t> O sistema deve permitir ao usuário parar o monitoramento do treino. (Baseado no caso de uso "Parar Treino")</a:t>
            </a:r>
            <a:endParaRPr lang="pt-BR" dirty="0"/>
          </a:p>
          <a:p>
            <a:pPr marL="285750" indent="-285750">
              <a:lnSpc>
                <a:spcPct val="150000"/>
              </a:lnSpc>
              <a:buChar char="•"/>
            </a:pPr>
            <a:r>
              <a:rPr lang="pt-BR" sz="1600" b="1" dirty="0">
                <a:solidFill>
                  <a:srgbClr val="00003B"/>
                </a:solidFill>
                <a:ea typeface="Verdana"/>
              </a:rPr>
              <a:t>RF1.8:</a:t>
            </a:r>
            <a:r>
              <a:rPr lang="pt-BR" sz="1600" dirty="0">
                <a:solidFill>
                  <a:srgbClr val="00003B"/>
                </a:solidFill>
                <a:ea typeface="Verdana"/>
              </a:rPr>
              <a:t> O sistema deve receber estatísticas do exercício durante o monitoramento. (Baseado no caso de uso "Receber Estatística do Exercício")</a:t>
            </a:r>
            <a:endParaRPr lang="pt-BR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pt-BR">
              <a:latin typeface="Verdana"/>
              <a:ea typeface="Verdana"/>
            </a:endParaRPr>
          </a:p>
          <a:p>
            <a:pPr>
              <a:lnSpc>
                <a:spcPct val="150000"/>
              </a:lnSpc>
            </a:pPr>
            <a:endParaRPr lang="pt-BR">
              <a:solidFill>
                <a:srgbClr val="00003B"/>
              </a:solidFill>
              <a:latin typeface="Verdana"/>
              <a:ea typeface="Verdana"/>
            </a:endParaRPr>
          </a:p>
          <a:p>
            <a:endParaRPr lang="pt-BR">
              <a:solidFill>
                <a:srgbClr val="00003B"/>
              </a:solidFill>
              <a:ea typeface="Verdana"/>
            </a:endParaRPr>
          </a:p>
          <a:p>
            <a:pPr marL="285750" indent="-285750">
              <a:lnSpc>
                <a:spcPct val="150000"/>
              </a:lnSpc>
              <a:buChar char="•"/>
            </a:pPr>
            <a:endParaRPr lang="pt-BR">
              <a:solidFill>
                <a:srgbClr val="00003B"/>
              </a:solidFill>
              <a:latin typeface="Verdana"/>
              <a:ea typeface="Verdana"/>
            </a:endParaRPr>
          </a:p>
          <a:p>
            <a:pPr marL="12700"/>
            <a:endParaRPr lang="pt-BR" sz="1400" b="1">
              <a:solidFill>
                <a:srgbClr val="00003B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486" name="Google Shape;486;p34">
            <a:extLst>
              <a:ext uri="{FF2B5EF4-FFF2-40B4-BE49-F238E27FC236}">
                <a16:creationId xmlns:a16="http://schemas.microsoft.com/office/drawing/2014/main" id="{747763EB-F659-D286-0FA3-3D2B4CE73E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418498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471">
          <a:extLst>
            <a:ext uri="{FF2B5EF4-FFF2-40B4-BE49-F238E27FC236}">
              <a16:creationId xmlns:a16="http://schemas.microsoft.com/office/drawing/2014/main" id="{9A716F0B-89DF-1310-DAFB-2D378223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9;p21">
            <a:extLst>
              <a:ext uri="{FF2B5EF4-FFF2-40B4-BE49-F238E27FC236}">
                <a16:creationId xmlns:a16="http://schemas.microsoft.com/office/drawing/2014/main" id="{FD13D514-2586-8805-07CB-D08E9B18B894}"/>
              </a:ext>
            </a:extLst>
          </p:cNvPr>
          <p:cNvSpPr/>
          <p:nvPr/>
        </p:nvSpPr>
        <p:spPr>
          <a:xfrm>
            <a:off x="7144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477" name="Google Shape;477;p34">
            <a:extLst>
              <a:ext uri="{FF2B5EF4-FFF2-40B4-BE49-F238E27FC236}">
                <a16:creationId xmlns:a16="http://schemas.microsoft.com/office/drawing/2014/main" id="{DFCB941F-2A38-9145-1487-999F4600D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89781"/>
            <a:ext cx="5530533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11232"/>
                </a:solidFill>
                <a:latin typeface="Verdana"/>
              </a:rPr>
              <a:t>REQUISITOS</a:t>
            </a:r>
            <a:r>
              <a:rPr lang="pt-BR" sz="3300">
                <a:solidFill>
                  <a:srgbClr val="011232"/>
                </a:solidFill>
              </a:rPr>
              <a:t> </a:t>
            </a: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FUNCIONAIS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4">
            <a:extLst>
              <a:ext uri="{FF2B5EF4-FFF2-40B4-BE49-F238E27FC236}">
                <a16:creationId xmlns:a16="http://schemas.microsoft.com/office/drawing/2014/main" id="{B077F162-3133-1511-D5C5-DF6E74BCA48C}"/>
              </a:ext>
            </a:extLst>
          </p:cNvPr>
          <p:cNvSpPr txBox="1"/>
          <p:nvPr/>
        </p:nvSpPr>
        <p:spPr>
          <a:xfrm>
            <a:off x="738610" y="1010717"/>
            <a:ext cx="7441564" cy="546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1600">
                <a:solidFill>
                  <a:srgbClr val="00003B"/>
                </a:solidFill>
                <a:ea typeface="Verdana"/>
              </a:rPr>
              <a:t> RF2.1: O sistema deve permitir o registro de dados de </a:t>
            </a:r>
            <a:r>
              <a:rPr lang="pt-BR" sz="1600" err="1">
                <a:solidFill>
                  <a:srgbClr val="00003B"/>
                </a:solidFill>
                <a:ea typeface="Verdana"/>
              </a:rPr>
              <a:t>cardio</a:t>
            </a:r>
            <a:r>
              <a:rPr lang="pt-BR" sz="1600">
                <a:solidFill>
                  <a:srgbClr val="00003B"/>
                </a:solidFill>
                <a:ea typeface="Verdana"/>
              </a:rPr>
              <a:t>, peso e medidas corporais. (Baseado nas abas "</a:t>
            </a:r>
            <a:r>
              <a:rPr lang="pt-BR" sz="1600" err="1">
                <a:solidFill>
                  <a:srgbClr val="00003B"/>
                </a:solidFill>
                <a:ea typeface="Verdana"/>
              </a:rPr>
              <a:t>Cardio</a:t>
            </a:r>
            <a:r>
              <a:rPr lang="pt-BR" sz="1600">
                <a:solidFill>
                  <a:srgbClr val="00003B"/>
                </a:solidFill>
                <a:ea typeface="Verdana"/>
              </a:rPr>
              <a:t>", "Peso", "Medidas" nas telas de "Registro e Análise de Dados")</a:t>
            </a:r>
            <a:endParaRPr lang="pt-BR">
              <a:solidFill>
                <a:srgbClr val="00003B"/>
              </a:solidFill>
              <a:latin typeface="Verdana"/>
              <a:ea typeface="Verdan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1600">
                <a:solidFill>
                  <a:srgbClr val="00003B"/>
                </a:solidFill>
                <a:ea typeface="Verdana"/>
              </a:rPr>
              <a:t> RF2.2: O sistema deve permitir o registro de dados via imagem (simulado com OCR). (Baseado nos campos "Escolher Arquivo" e "Extrair Dados da Imagem (Simulado)" nas telas de registro)</a:t>
            </a:r>
            <a:endParaRPr lang="pt-BR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1600">
                <a:solidFill>
                  <a:srgbClr val="00003B"/>
                </a:solidFill>
                <a:ea typeface="Verdana"/>
              </a:rPr>
              <a:t>RF2.3: O sistema deve permitir o registro manual de dados (data, tipo, valor). (Baseado nos campos de "Registro Manual" nas telas de registro)</a:t>
            </a:r>
            <a:endParaRPr lang="pt-BR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1600">
                <a:solidFill>
                  <a:srgbClr val="00003B"/>
                </a:solidFill>
                <a:ea typeface="Verdana"/>
              </a:rPr>
              <a:t> RF2.4: O sistema deve permitir adicionar novos registros de </a:t>
            </a:r>
            <a:r>
              <a:rPr lang="pt-BR" sz="1600" err="1">
                <a:solidFill>
                  <a:srgbClr val="00003B"/>
                </a:solidFill>
                <a:ea typeface="Verdana"/>
              </a:rPr>
              <a:t>cardio</a:t>
            </a:r>
            <a:r>
              <a:rPr lang="pt-BR" sz="1600">
                <a:solidFill>
                  <a:srgbClr val="00003B"/>
                </a:solidFill>
                <a:ea typeface="Verdana"/>
              </a:rPr>
              <a:t>, incluindo data, tipo (Esteira, Bicicleta, etc.), distância (km) e tempo (min). (Baseado na tela "Registro e Análise de Dados - </a:t>
            </a:r>
            <a:r>
              <a:rPr lang="pt-BR" sz="1600" err="1">
                <a:solidFill>
                  <a:srgbClr val="00003B"/>
                </a:solidFill>
                <a:ea typeface="Verdana"/>
              </a:rPr>
              <a:t>Cardio</a:t>
            </a:r>
            <a:r>
              <a:rPr lang="pt-BR" sz="1600">
                <a:solidFill>
                  <a:srgbClr val="00003B"/>
                </a:solidFill>
                <a:ea typeface="Verdana"/>
              </a:rPr>
              <a:t>")</a:t>
            </a:r>
            <a:endParaRPr lang="pt-BR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pt-BR">
              <a:solidFill>
                <a:srgbClr val="00003B"/>
              </a:solidFill>
              <a:latin typeface="Verdana"/>
              <a:ea typeface="Verdana"/>
            </a:endParaRPr>
          </a:p>
          <a:p>
            <a:pPr>
              <a:lnSpc>
                <a:spcPct val="150000"/>
              </a:lnSpc>
            </a:pPr>
            <a:endParaRPr lang="pt-BR">
              <a:solidFill>
                <a:srgbClr val="00003B"/>
              </a:solidFill>
              <a:latin typeface="Verdana"/>
              <a:ea typeface="Verdana"/>
            </a:endParaRPr>
          </a:p>
          <a:p>
            <a:endParaRPr lang="pt-BR">
              <a:solidFill>
                <a:srgbClr val="00003B"/>
              </a:solidFill>
              <a:ea typeface="Verdana"/>
            </a:endParaRPr>
          </a:p>
          <a:p>
            <a:pPr marL="285750" indent="-285750">
              <a:lnSpc>
                <a:spcPct val="150000"/>
              </a:lnSpc>
              <a:buChar char="•"/>
            </a:pPr>
            <a:endParaRPr lang="pt-BR">
              <a:solidFill>
                <a:srgbClr val="00003B"/>
              </a:solidFill>
              <a:latin typeface="Verdana"/>
              <a:ea typeface="Verdana"/>
            </a:endParaRPr>
          </a:p>
          <a:p>
            <a:pPr marL="12700"/>
            <a:endParaRPr lang="pt-BR" sz="1400" b="1">
              <a:solidFill>
                <a:srgbClr val="00003B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486" name="Google Shape;486;p34">
            <a:extLst>
              <a:ext uri="{FF2B5EF4-FFF2-40B4-BE49-F238E27FC236}">
                <a16:creationId xmlns:a16="http://schemas.microsoft.com/office/drawing/2014/main" id="{A0040563-0A12-1412-5C7F-7808AA2C5E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794152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EC6BD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8"/>
          <p:cNvSpPr txBox="1"/>
          <p:nvPr/>
        </p:nvSpPr>
        <p:spPr>
          <a:xfrm>
            <a:off x="1424765" y="2574709"/>
            <a:ext cx="6993890" cy="246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3B"/>
                </a:solidFill>
                <a:latin typeface="Verdana"/>
                <a:ea typeface="Verdana"/>
                <a:cs typeface="Verdana"/>
                <a:sym typeface="Verdana"/>
              </a:rPr>
              <a:t>Definem </a:t>
            </a:r>
            <a:r>
              <a:rPr lang="pt-BR" sz="1500" b="1">
                <a:solidFill>
                  <a:srgbClr val="00003B"/>
                </a:solidFill>
                <a:latin typeface="Verdana"/>
                <a:ea typeface="Verdana"/>
                <a:cs typeface="Verdana"/>
                <a:sym typeface="Verdana"/>
              </a:rPr>
              <a:t>condições ou qualidades </a:t>
            </a:r>
            <a:r>
              <a:rPr lang="pt-BR" sz="1500">
                <a:solidFill>
                  <a:srgbClr val="00003B"/>
                </a:solidFill>
                <a:latin typeface="Verdana"/>
                <a:ea typeface="Verdana"/>
                <a:cs typeface="Verdana"/>
                <a:sym typeface="Verdana"/>
              </a:rPr>
              <a:t>específicas que o software deve atender;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marL="12700" marR="4089400" lvl="0" indent="0" algn="l" rtl="0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3B"/>
                </a:solidFill>
                <a:latin typeface="Verdana"/>
                <a:ea typeface="Verdana"/>
                <a:cs typeface="Verdana"/>
                <a:sym typeface="Verdana"/>
              </a:rPr>
              <a:t>Colocam </a:t>
            </a:r>
            <a:r>
              <a:rPr lang="pt-BR" sz="1500" b="1">
                <a:solidFill>
                  <a:srgbClr val="00003B"/>
                </a:solidFill>
                <a:latin typeface="Verdana"/>
                <a:ea typeface="Verdana"/>
                <a:cs typeface="Verdana"/>
                <a:sym typeface="Verdana"/>
              </a:rPr>
              <a:t>restrições </a:t>
            </a:r>
            <a:r>
              <a:rPr lang="pt-BR" sz="1500">
                <a:solidFill>
                  <a:srgbClr val="00003B"/>
                </a:solidFill>
                <a:latin typeface="Verdana"/>
                <a:ea typeface="Verdana"/>
                <a:cs typeface="Verdana"/>
                <a:sym typeface="Verdana"/>
              </a:rPr>
              <a:t>no sistema; Devem ser </a:t>
            </a:r>
            <a:r>
              <a:rPr lang="pt-BR" sz="1500" b="1">
                <a:solidFill>
                  <a:srgbClr val="00003B"/>
                </a:solidFill>
                <a:latin typeface="Verdana"/>
                <a:ea typeface="Verdana"/>
                <a:cs typeface="Verdana"/>
                <a:sym typeface="Verdana"/>
              </a:rPr>
              <a:t>mensuráveis</a:t>
            </a:r>
            <a:r>
              <a:rPr lang="pt-BR" sz="1500">
                <a:solidFill>
                  <a:srgbClr val="00003B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3B"/>
                </a:solidFill>
                <a:latin typeface="Verdana"/>
                <a:ea typeface="Verdana"/>
                <a:cs typeface="Verdana"/>
                <a:sym typeface="Verdana"/>
              </a:rPr>
              <a:t>Cada requisito não-funcional deve ter uma </a:t>
            </a:r>
            <a:r>
              <a:rPr lang="pt-BR" sz="1500" b="1">
                <a:solidFill>
                  <a:srgbClr val="00003B"/>
                </a:solidFill>
                <a:latin typeface="Verdana"/>
                <a:ea typeface="Verdana"/>
                <a:cs typeface="Verdana"/>
                <a:sym typeface="Verdana"/>
              </a:rPr>
              <a:t>medida ou referência associada.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7" name="Google Shape;557;p38"/>
          <p:cNvSpPr txBox="1">
            <a:spLocks noGrp="1"/>
          </p:cNvSpPr>
          <p:nvPr>
            <p:ph type="title"/>
          </p:nvPr>
        </p:nvSpPr>
        <p:spPr>
          <a:xfrm>
            <a:off x="1100618" y="753556"/>
            <a:ext cx="7602696" cy="103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  <a:latin typeface="Verdana"/>
              </a:rPr>
              <a:t>O QUE SÃO</a:t>
            </a:r>
            <a:endParaRPr lang="pt-BR" sz="3300">
              <a:latin typeface="Verdan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Verdana"/>
                <a:ea typeface="Calibri"/>
                <a:cs typeface="Calibri"/>
                <a:sym typeface="Calibri"/>
              </a:rPr>
              <a:t>REQUISITOS NÃO-FUNCIONAIS</a:t>
            </a:r>
            <a:endParaRPr lang="pt-BR" sz="3300">
              <a:latin typeface="Verdana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9" name="Google Shape;559;p38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471">
          <a:extLst>
            <a:ext uri="{FF2B5EF4-FFF2-40B4-BE49-F238E27FC236}">
              <a16:creationId xmlns:a16="http://schemas.microsoft.com/office/drawing/2014/main" id="{746AAFC1-8C26-F1DC-BCB6-287895864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9;p21">
            <a:extLst>
              <a:ext uri="{FF2B5EF4-FFF2-40B4-BE49-F238E27FC236}">
                <a16:creationId xmlns:a16="http://schemas.microsoft.com/office/drawing/2014/main" id="{9E23C3AD-914B-A989-42EA-5F76438AEE0E}"/>
              </a:ext>
            </a:extLst>
          </p:cNvPr>
          <p:cNvSpPr/>
          <p:nvPr/>
        </p:nvSpPr>
        <p:spPr>
          <a:xfrm>
            <a:off x="7144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477" name="Google Shape;477;p34">
            <a:extLst>
              <a:ext uri="{FF2B5EF4-FFF2-40B4-BE49-F238E27FC236}">
                <a16:creationId xmlns:a16="http://schemas.microsoft.com/office/drawing/2014/main" id="{56753888-E548-6E44-D1D3-F2C342A783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89781"/>
            <a:ext cx="5744845" cy="51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/>
            <a:r>
              <a:rPr lang="pt-BR" b="1">
                <a:solidFill>
                  <a:srgbClr val="011232"/>
                </a:solidFill>
                <a:latin typeface="Verdana"/>
              </a:rPr>
              <a:t>REQUISITOS</a:t>
            </a:r>
            <a:r>
              <a:rPr lang="pt-BR" sz="3300">
                <a:solidFill>
                  <a:srgbClr val="011232"/>
                </a:solidFill>
              </a:rPr>
              <a:t> </a:t>
            </a: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NÃO FUNCIONAIS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4">
            <a:extLst>
              <a:ext uri="{FF2B5EF4-FFF2-40B4-BE49-F238E27FC236}">
                <a16:creationId xmlns:a16="http://schemas.microsoft.com/office/drawing/2014/main" id="{D0851645-3FE4-1937-8922-B7BC624FAF69}"/>
              </a:ext>
            </a:extLst>
          </p:cNvPr>
          <p:cNvSpPr txBox="1"/>
          <p:nvPr/>
        </p:nvSpPr>
        <p:spPr>
          <a:xfrm>
            <a:off x="510010" y="1169828"/>
            <a:ext cx="7441564" cy="3238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Char char="•"/>
            </a:pPr>
            <a:r>
              <a:rPr lang="pt-BR" b="1" dirty="0">
                <a:solidFill>
                  <a:srgbClr val="00003B"/>
                </a:solidFill>
                <a:ea typeface="Verdana"/>
              </a:rPr>
              <a:t>RNF01</a:t>
            </a:r>
            <a:r>
              <a:rPr lang="pt-BR" dirty="0">
                <a:solidFill>
                  <a:srgbClr val="00003B"/>
                </a:solidFill>
                <a:ea typeface="Verdana"/>
              </a:rPr>
              <a:t> - O sistema deve exibir as estatísticas do exercício e o feedback da IA em tempo real, com latência mínima para garantir uma experiência de monitoramento fluida.</a:t>
            </a:r>
            <a:endParaRPr lang="pt-BR"/>
          </a:p>
          <a:p>
            <a:pPr marL="285750" indent="-285750" algn="just">
              <a:lnSpc>
                <a:spcPct val="150000"/>
              </a:lnSpc>
              <a:buChar char="•"/>
            </a:pPr>
            <a:r>
              <a:rPr lang="pt-BR" b="1" dirty="0">
                <a:solidFill>
                  <a:srgbClr val="00003B"/>
                </a:solidFill>
                <a:ea typeface="Verdana"/>
              </a:rPr>
              <a:t>RNF02</a:t>
            </a:r>
            <a:r>
              <a:rPr lang="pt-BR" dirty="0">
                <a:solidFill>
                  <a:srgbClr val="00003B"/>
                </a:solidFill>
                <a:ea typeface="Verdana"/>
              </a:rPr>
              <a:t> - A extração de dados de imagens (OCR) deve ser eficiente, processando as imagens e extraindo os dados devem ser aceitáveis.</a:t>
            </a:r>
          </a:p>
          <a:p>
            <a:pPr marL="285750" indent="-285750" algn="just">
              <a:lnSpc>
                <a:spcPct val="150000"/>
              </a:lnSpc>
              <a:buChar char="•"/>
            </a:pPr>
            <a:r>
              <a:rPr lang="pt-BR" b="1" dirty="0">
                <a:solidFill>
                  <a:srgbClr val="00003B"/>
                </a:solidFill>
                <a:ea typeface="Verdana"/>
              </a:rPr>
              <a:t>RNF03</a:t>
            </a:r>
            <a:r>
              <a:rPr lang="pt-BR" dirty="0">
                <a:solidFill>
                  <a:srgbClr val="00003B"/>
                </a:solidFill>
                <a:ea typeface="Verdana"/>
              </a:rPr>
              <a:t> - A geração de ideias de treino e dicas fitness pela IA deve ser rápida, fornecendo o resultado em no máximo 20 segundos.</a:t>
            </a:r>
          </a:p>
          <a:p>
            <a:pPr marL="285750" indent="-285750" algn="just">
              <a:lnSpc>
                <a:spcPct val="150000"/>
              </a:lnSpc>
              <a:buChar char="•"/>
            </a:pPr>
            <a:r>
              <a:rPr lang="pt-BR" b="1" dirty="0">
                <a:solidFill>
                  <a:srgbClr val="00003B"/>
                </a:solidFill>
                <a:ea typeface="Verdana"/>
              </a:rPr>
              <a:t>RNF04</a:t>
            </a:r>
            <a:r>
              <a:rPr lang="pt-BR" dirty="0">
                <a:solidFill>
                  <a:srgbClr val="00003B"/>
                </a:solidFill>
                <a:ea typeface="Verdana"/>
              </a:rPr>
              <a:t> - A interface do usuário deve ser intuitiva e fácil de navegar para usuários de todos os níveis de familiaridade com tecnologia. </a:t>
            </a:r>
          </a:p>
          <a:p>
            <a:pPr marL="285750" indent="-285750" algn="just">
              <a:lnSpc>
                <a:spcPct val="150000"/>
              </a:lnSpc>
              <a:buChar char="•"/>
            </a:pPr>
            <a:r>
              <a:rPr lang="pt-BR" b="1" dirty="0">
                <a:solidFill>
                  <a:srgbClr val="00003B"/>
                </a:solidFill>
                <a:ea typeface="Verdana"/>
              </a:rPr>
              <a:t>RNF05</a:t>
            </a:r>
            <a:r>
              <a:rPr lang="pt-BR" dirty="0">
                <a:solidFill>
                  <a:srgbClr val="00003B"/>
                </a:solidFill>
                <a:ea typeface="Verdana"/>
              </a:rPr>
              <a:t> - As instruções para os exercícios e o feedback da IA devem ser claros e compreensíveis.</a:t>
            </a:r>
          </a:p>
        </p:txBody>
      </p:sp>
      <p:sp>
        <p:nvSpPr>
          <p:cNvPr id="486" name="Google Shape;486;p34">
            <a:extLst>
              <a:ext uri="{FF2B5EF4-FFF2-40B4-BE49-F238E27FC236}">
                <a16:creationId xmlns:a16="http://schemas.microsoft.com/office/drawing/2014/main" id="{AEF56CD9-4B1B-93B3-80E5-81819D2751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76480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471">
          <a:extLst>
            <a:ext uri="{FF2B5EF4-FFF2-40B4-BE49-F238E27FC236}">
              <a16:creationId xmlns:a16="http://schemas.microsoft.com/office/drawing/2014/main" id="{EEFA1F3F-89F7-6940-9AD6-A70115EE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9;p21">
            <a:extLst>
              <a:ext uri="{FF2B5EF4-FFF2-40B4-BE49-F238E27FC236}">
                <a16:creationId xmlns:a16="http://schemas.microsoft.com/office/drawing/2014/main" id="{986F3953-C608-E78F-4B12-32E109B9D7F9}"/>
              </a:ext>
            </a:extLst>
          </p:cNvPr>
          <p:cNvSpPr/>
          <p:nvPr/>
        </p:nvSpPr>
        <p:spPr>
          <a:xfrm>
            <a:off x="7144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477" name="Google Shape;477;p34">
            <a:extLst>
              <a:ext uri="{FF2B5EF4-FFF2-40B4-BE49-F238E27FC236}">
                <a16:creationId xmlns:a16="http://schemas.microsoft.com/office/drawing/2014/main" id="{82C1D93D-3B1D-A751-3C3D-74F10E6858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89781"/>
            <a:ext cx="5744845" cy="51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/>
            <a:r>
              <a:rPr lang="pt-BR" b="1">
                <a:solidFill>
                  <a:srgbClr val="011232"/>
                </a:solidFill>
                <a:latin typeface="Verdana"/>
              </a:rPr>
              <a:t>REQUISITOS</a:t>
            </a:r>
            <a:r>
              <a:rPr lang="pt-BR" sz="3300">
                <a:solidFill>
                  <a:srgbClr val="011232"/>
                </a:solidFill>
              </a:rPr>
              <a:t> </a:t>
            </a: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NÃO FUNCIONAIS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4">
            <a:extLst>
              <a:ext uri="{FF2B5EF4-FFF2-40B4-BE49-F238E27FC236}">
                <a16:creationId xmlns:a16="http://schemas.microsoft.com/office/drawing/2014/main" id="{2DD788A4-BB30-D4C2-6135-3257F87D4FD8}"/>
              </a:ext>
            </a:extLst>
          </p:cNvPr>
          <p:cNvSpPr txBox="1"/>
          <p:nvPr/>
        </p:nvSpPr>
        <p:spPr>
          <a:xfrm>
            <a:off x="510010" y="1169828"/>
            <a:ext cx="7441564" cy="345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endParaRPr lang="pt-BR" b="1">
              <a:solidFill>
                <a:srgbClr val="00003B"/>
              </a:solidFill>
              <a:latin typeface="Verdana"/>
              <a:ea typeface="Verdana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pt-BR" b="1" dirty="0">
                <a:solidFill>
                  <a:srgbClr val="00003B"/>
                </a:solidFill>
                <a:latin typeface="Verdana"/>
                <a:ea typeface="Verdana"/>
              </a:rPr>
              <a:t>RNF06</a:t>
            </a:r>
            <a:r>
              <a:rPr lang="pt-BR" dirty="0">
                <a:solidFill>
                  <a:srgbClr val="00003B"/>
                </a:solidFill>
                <a:latin typeface="Verdana"/>
                <a:ea typeface="Verdana"/>
              </a:rPr>
              <a:t> - Consentimento de Uso da Câmera: O consentimento deve ser obtido de forma clara e explícita. </a:t>
            </a:r>
            <a:endParaRPr lang="pt-BR">
              <a:latin typeface="Verdana"/>
              <a:ea typeface="Verdana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pt-BR" b="1" dirty="0">
                <a:solidFill>
                  <a:srgbClr val="00003B"/>
                </a:solidFill>
                <a:latin typeface="Verdana"/>
                <a:ea typeface="Verdana"/>
              </a:rPr>
              <a:t>RNF07</a:t>
            </a:r>
            <a:r>
              <a:rPr lang="pt-BR" dirty="0">
                <a:solidFill>
                  <a:srgbClr val="00003B"/>
                </a:solidFill>
                <a:latin typeface="Verdana"/>
                <a:ea typeface="Verdana"/>
              </a:rPr>
              <a:t> - Processamento Local de Imagens: Garantia técnica de que as imagens da câmera são processadas na memória e descartadas, nunca armazenadas ou transmitidas.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pt-BR" b="1" dirty="0">
                <a:solidFill>
                  <a:srgbClr val="00003B"/>
                </a:solidFill>
                <a:latin typeface="Verdana"/>
                <a:ea typeface="Verdana"/>
              </a:rPr>
              <a:t>RNF08</a:t>
            </a:r>
            <a:r>
              <a:rPr lang="pt-BR" dirty="0">
                <a:solidFill>
                  <a:srgbClr val="00003B"/>
                </a:solidFill>
                <a:latin typeface="Verdana"/>
                <a:ea typeface="Verdana"/>
              </a:rPr>
              <a:t> - Nota de Privacidade: Acesso fácil a uma política de privacidade simples e transparente. </a:t>
            </a:r>
            <a:endParaRPr lang="pt-BR" dirty="0">
              <a:latin typeface="Verdana"/>
              <a:ea typeface="Verdana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pt-BR" b="1" dirty="0">
                <a:solidFill>
                  <a:srgbClr val="00003B"/>
                </a:solidFill>
                <a:latin typeface="Verdana"/>
                <a:ea typeface="Verdana"/>
              </a:rPr>
              <a:t>RNF09 </a:t>
            </a:r>
            <a:r>
              <a:rPr lang="pt-BR" dirty="0">
                <a:solidFill>
                  <a:srgbClr val="00003B"/>
                </a:solidFill>
                <a:latin typeface="Verdana"/>
                <a:ea typeface="Verdana"/>
              </a:rPr>
              <a:t>- A autenticação via Google deve ser segura e proteger as credenciais do usuário.</a:t>
            </a:r>
          </a:p>
          <a:p>
            <a:pPr marL="12700"/>
            <a:endParaRPr lang="pt-BR" b="1">
              <a:solidFill>
                <a:srgbClr val="00003B"/>
              </a:solidFill>
              <a:latin typeface="Verdana"/>
              <a:ea typeface="Verdana"/>
            </a:endParaRPr>
          </a:p>
        </p:txBody>
      </p:sp>
      <p:sp>
        <p:nvSpPr>
          <p:cNvPr id="486" name="Google Shape;486;p34">
            <a:extLst>
              <a:ext uri="{FF2B5EF4-FFF2-40B4-BE49-F238E27FC236}">
                <a16:creationId xmlns:a16="http://schemas.microsoft.com/office/drawing/2014/main" id="{1C190265-38BF-2851-8B63-D48E828461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6479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EC6BD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6"/>
          <p:cNvSpPr txBox="1">
            <a:spLocks noGrp="1"/>
          </p:cNvSpPr>
          <p:nvPr>
            <p:ph type="body" idx="1"/>
          </p:nvPr>
        </p:nvSpPr>
        <p:spPr>
          <a:xfrm>
            <a:off x="2336465" y="2517766"/>
            <a:ext cx="4471352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marR="0" lvl="0" indent="0" algn="just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A2A47"/>
                </a:solidFill>
                <a:latin typeface="Verdana"/>
              </a:rPr>
              <a:t>Modelo UML que </a:t>
            </a:r>
            <a:r>
              <a:rPr lang="pt-BR" b="1">
                <a:solidFill>
                  <a:srgbClr val="1A2A47"/>
                </a:solidFill>
                <a:latin typeface="Verdana"/>
                <a:ea typeface="Calibri"/>
                <a:cs typeface="Calibri"/>
                <a:sym typeface="Calibri"/>
              </a:rPr>
              <a:t>representa graficamente </a:t>
            </a:r>
            <a:r>
              <a:rPr lang="pt-BR">
                <a:solidFill>
                  <a:srgbClr val="1A2A47"/>
                </a:solidFill>
                <a:latin typeface="Verdana"/>
              </a:rPr>
              <a:t>atores, casos de uso e seus relacionamentos, mostrando de   forma   geral   como   elementos   externos interagem com as funcionalidades do sistema.</a:t>
            </a:r>
          </a:p>
        </p:txBody>
      </p:sp>
      <p:sp>
        <p:nvSpPr>
          <p:cNvPr id="690" name="Google Shape;690;p46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7091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1A2A47"/>
                </a:solidFill>
              </a:rPr>
              <a:t>DIAGRAMAS DE</a:t>
            </a:r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1A2A47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lang="pt-BR" sz="3300">
              <a:solidFill>
                <a:srgbClr val="1A2A47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691" name="Google Shape;691;p46"/>
          <p:cNvGrpSpPr/>
          <p:nvPr/>
        </p:nvGrpSpPr>
        <p:grpSpPr>
          <a:xfrm>
            <a:off x="0" y="1"/>
            <a:ext cx="9144027" cy="5143643"/>
            <a:chOff x="0" y="0"/>
            <a:chExt cx="18288053" cy="10287285"/>
          </a:xfrm>
        </p:grpSpPr>
        <p:sp>
          <p:nvSpPr>
            <p:cNvPr id="692" name="Google Shape;692;p46"/>
            <p:cNvSpPr/>
            <p:nvPr/>
          </p:nvSpPr>
          <p:spPr>
            <a:xfrm>
              <a:off x="0" y="9438291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1A2A4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4270124" y="1199562"/>
              <a:ext cx="3311525" cy="3311525"/>
            </a:xfrm>
            <a:custGeom>
              <a:avLst/>
              <a:gdLst/>
              <a:ahLst/>
              <a:cxnLst/>
              <a:rect l="l" t="t" r="r" b="b"/>
              <a:pathLst>
                <a:path w="3311525" h="3311525" extrusionOk="0">
                  <a:moveTo>
                    <a:pt x="3272161" y="1749901"/>
                  </a:moveTo>
                  <a:lnTo>
                    <a:pt x="1749900" y="3272161"/>
                  </a:lnTo>
                  <a:lnTo>
                    <a:pt x="1706639" y="3301068"/>
                  </a:lnTo>
                  <a:lnTo>
                    <a:pt x="1655609" y="3311218"/>
                  </a:lnTo>
                  <a:lnTo>
                    <a:pt x="1629472" y="3308632"/>
                  </a:lnTo>
                  <a:lnTo>
                    <a:pt x="1581627" y="3288814"/>
                  </a:lnTo>
                  <a:lnTo>
                    <a:pt x="39164" y="1749811"/>
                  </a:lnTo>
                  <a:lnTo>
                    <a:pt x="10150" y="1706639"/>
                  </a:lnTo>
                  <a:lnTo>
                    <a:pt x="0" y="1655609"/>
                  </a:lnTo>
                  <a:lnTo>
                    <a:pt x="2585" y="1629472"/>
                  </a:lnTo>
                  <a:lnTo>
                    <a:pt x="22404" y="1581627"/>
                  </a:lnTo>
                  <a:lnTo>
                    <a:pt x="1561317" y="39056"/>
                  </a:lnTo>
                  <a:lnTo>
                    <a:pt x="1604578" y="10150"/>
                  </a:lnTo>
                  <a:lnTo>
                    <a:pt x="1655609" y="0"/>
                  </a:lnTo>
                  <a:lnTo>
                    <a:pt x="1681745" y="2586"/>
                  </a:lnTo>
                  <a:lnTo>
                    <a:pt x="1729591" y="22404"/>
                  </a:lnTo>
                  <a:lnTo>
                    <a:pt x="3272161" y="1561317"/>
                  </a:lnTo>
                  <a:lnTo>
                    <a:pt x="3301068" y="1604579"/>
                  </a:lnTo>
                  <a:lnTo>
                    <a:pt x="3311218" y="1655609"/>
                  </a:lnTo>
                  <a:lnTo>
                    <a:pt x="3308632" y="1681746"/>
                  </a:lnTo>
                  <a:lnTo>
                    <a:pt x="3301068" y="1706639"/>
                  </a:lnTo>
                  <a:lnTo>
                    <a:pt x="3288814" y="1729591"/>
                  </a:lnTo>
                  <a:lnTo>
                    <a:pt x="3272161" y="1749901"/>
                  </a:lnTo>
                </a:path>
              </a:pathLst>
            </a:custGeom>
            <a:noFill/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12419581" y="0"/>
              <a:ext cx="4454525" cy="2170430"/>
            </a:xfrm>
            <a:custGeom>
              <a:avLst/>
              <a:gdLst/>
              <a:ahLst/>
              <a:cxnLst/>
              <a:rect l="l" t="t" r="r" b="b"/>
              <a:pathLst>
                <a:path w="4454525" h="2170430" extrusionOk="0">
                  <a:moveTo>
                    <a:pt x="4454365" y="0"/>
                  </a:moveTo>
                  <a:lnTo>
                    <a:pt x="2321473" y="2132891"/>
                  </a:lnTo>
                  <a:lnTo>
                    <a:pt x="2286863" y="2157888"/>
                  </a:lnTo>
                  <a:lnTo>
                    <a:pt x="2247593" y="2170386"/>
                  </a:lnTo>
                  <a:lnTo>
                    <a:pt x="2206771" y="2170386"/>
                  </a:lnTo>
                  <a:lnTo>
                    <a:pt x="2167501" y="2157887"/>
                  </a:lnTo>
                  <a:lnTo>
                    <a:pt x="2132891" y="2132891"/>
                  </a:lnTo>
                  <a:lnTo>
                    <a:pt x="0" y="0"/>
                  </a:lnTo>
                </a:path>
              </a:pathLst>
            </a:custGeom>
            <a:noFill/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5" name="Google Shape;695;p46"/>
            <p:cNvSpPr/>
            <p:nvPr/>
          </p:nvSpPr>
          <p:spPr>
            <a:xfrm>
              <a:off x="16072538" y="0"/>
              <a:ext cx="2215515" cy="3315970"/>
            </a:xfrm>
            <a:custGeom>
              <a:avLst/>
              <a:gdLst/>
              <a:ahLst/>
              <a:cxnLst/>
              <a:rect l="l" t="t" r="r" b="b"/>
              <a:pathLst>
                <a:path w="2215515" h="3315970" extrusionOk="0">
                  <a:moveTo>
                    <a:pt x="2215460" y="3315569"/>
                  </a:moveTo>
                  <a:lnTo>
                    <a:pt x="37494" y="1137602"/>
                  </a:lnTo>
                  <a:lnTo>
                    <a:pt x="12498" y="1102992"/>
                  </a:lnTo>
                  <a:lnTo>
                    <a:pt x="0" y="1063722"/>
                  </a:lnTo>
                  <a:lnTo>
                    <a:pt x="0" y="1022900"/>
                  </a:lnTo>
                  <a:lnTo>
                    <a:pt x="12498" y="983630"/>
                  </a:lnTo>
                  <a:lnTo>
                    <a:pt x="37494" y="949020"/>
                  </a:lnTo>
                  <a:lnTo>
                    <a:pt x="986514" y="0"/>
                  </a:lnTo>
                </a:path>
              </a:pathLst>
            </a:custGeom>
            <a:noFill/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696" name="Google Shape;696;p46"/>
          <p:cNvSpPr txBox="1">
            <a:spLocks noGrp="1"/>
          </p:cNvSpPr>
          <p:nvPr>
            <p:ph type="sldNum" idx="12"/>
          </p:nvPr>
        </p:nvSpPr>
        <p:spPr>
          <a:xfrm>
            <a:off x="881" y="4762396"/>
            <a:ext cx="645411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47"/>
          <p:cNvGrpSpPr/>
          <p:nvPr/>
        </p:nvGrpSpPr>
        <p:grpSpPr>
          <a:xfrm>
            <a:off x="0" y="2390885"/>
            <a:ext cx="7437303" cy="2752757"/>
            <a:chOff x="0" y="4781770"/>
            <a:chExt cx="14874604" cy="5505514"/>
          </a:xfrm>
        </p:grpSpPr>
        <p:sp>
          <p:nvSpPr>
            <p:cNvPr id="702" name="Google Shape;702;p47"/>
            <p:cNvSpPr/>
            <p:nvPr/>
          </p:nvSpPr>
          <p:spPr>
            <a:xfrm>
              <a:off x="0" y="94382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3396858" y="4781770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 extrusionOk="0">
                  <a:moveTo>
                    <a:pt x="256877" y="0"/>
                  </a:moveTo>
                  <a:lnTo>
                    <a:pt x="210703" y="4138"/>
                  </a:lnTo>
                  <a:lnTo>
                    <a:pt x="167244" y="16070"/>
                  </a:lnTo>
                  <a:lnTo>
                    <a:pt x="127226" y="35071"/>
                  </a:lnTo>
                  <a:lnTo>
                    <a:pt x="91374" y="60414"/>
                  </a:lnTo>
                  <a:lnTo>
                    <a:pt x="60414" y="91374"/>
                  </a:lnTo>
                  <a:lnTo>
                    <a:pt x="35071" y="127226"/>
                  </a:lnTo>
                  <a:lnTo>
                    <a:pt x="16070" y="167244"/>
                  </a:lnTo>
                  <a:lnTo>
                    <a:pt x="4138" y="210703"/>
                  </a:lnTo>
                  <a:lnTo>
                    <a:pt x="0" y="256877"/>
                  </a:lnTo>
                  <a:lnTo>
                    <a:pt x="4138" y="303051"/>
                  </a:lnTo>
                  <a:lnTo>
                    <a:pt x="16070" y="346510"/>
                  </a:lnTo>
                  <a:lnTo>
                    <a:pt x="35071" y="386528"/>
                  </a:lnTo>
                  <a:lnTo>
                    <a:pt x="60414" y="422380"/>
                  </a:lnTo>
                  <a:lnTo>
                    <a:pt x="91374" y="453340"/>
                  </a:lnTo>
                  <a:lnTo>
                    <a:pt x="127226" y="478683"/>
                  </a:lnTo>
                  <a:lnTo>
                    <a:pt x="167244" y="497683"/>
                  </a:lnTo>
                  <a:lnTo>
                    <a:pt x="210703" y="509615"/>
                  </a:lnTo>
                  <a:lnTo>
                    <a:pt x="256877" y="513754"/>
                  </a:lnTo>
                  <a:lnTo>
                    <a:pt x="303051" y="509615"/>
                  </a:lnTo>
                  <a:lnTo>
                    <a:pt x="346510" y="497683"/>
                  </a:lnTo>
                  <a:lnTo>
                    <a:pt x="386528" y="478683"/>
                  </a:lnTo>
                  <a:lnTo>
                    <a:pt x="422380" y="453340"/>
                  </a:lnTo>
                  <a:lnTo>
                    <a:pt x="453340" y="422380"/>
                  </a:lnTo>
                  <a:lnTo>
                    <a:pt x="478683" y="386528"/>
                  </a:lnTo>
                  <a:lnTo>
                    <a:pt x="497683" y="346510"/>
                  </a:lnTo>
                  <a:lnTo>
                    <a:pt x="509615" y="303051"/>
                  </a:lnTo>
                  <a:lnTo>
                    <a:pt x="513754" y="256877"/>
                  </a:lnTo>
                  <a:lnTo>
                    <a:pt x="509615" y="210703"/>
                  </a:lnTo>
                  <a:lnTo>
                    <a:pt x="497683" y="167244"/>
                  </a:lnTo>
                  <a:lnTo>
                    <a:pt x="478683" y="127226"/>
                  </a:lnTo>
                  <a:lnTo>
                    <a:pt x="453340" y="91374"/>
                  </a:lnTo>
                  <a:lnTo>
                    <a:pt x="422380" y="60414"/>
                  </a:lnTo>
                  <a:lnTo>
                    <a:pt x="386528" y="35071"/>
                  </a:lnTo>
                  <a:lnTo>
                    <a:pt x="346510" y="16070"/>
                  </a:lnTo>
                  <a:lnTo>
                    <a:pt x="303051" y="4138"/>
                  </a:lnTo>
                  <a:lnTo>
                    <a:pt x="256877" y="0"/>
                  </a:lnTo>
                </a:path>
              </a:pathLst>
            </a:custGeom>
            <a:noFill/>
            <a:ln w="7617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3653737" y="5295589"/>
              <a:ext cx="0" cy="873760"/>
            </a:xfrm>
            <a:custGeom>
              <a:avLst/>
              <a:gdLst/>
              <a:ahLst/>
              <a:cxnLst/>
              <a:rect l="l" t="t" r="r" b="b"/>
              <a:pathLst>
                <a:path w="120000" h="873760" extrusionOk="0">
                  <a:moveTo>
                    <a:pt x="0" y="873148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3653710" y="5447386"/>
              <a:ext cx="270510" cy="342900"/>
            </a:xfrm>
            <a:custGeom>
              <a:avLst/>
              <a:gdLst/>
              <a:ahLst/>
              <a:cxnLst/>
              <a:rect l="l" t="t" r="r" b="b"/>
              <a:pathLst>
                <a:path w="270510" h="342900" extrusionOk="0">
                  <a:moveTo>
                    <a:pt x="269964" y="342399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3390903" y="5447451"/>
              <a:ext cx="262890" cy="342900"/>
            </a:xfrm>
            <a:custGeom>
              <a:avLst/>
              <a:gdLst/>
              <a:ahLst/>
              <a:cxnLst/>
              <a:rect l="l" t="t" r="r" b="b"/>
              <a:pathLst>
                <a:path w="262889" h="342900" extrusionOk="0">
                  <a:moveTo>
                    <a:pt x="262850" y="0"/>
                  </a:moveTo>
                  <a:lnTo>
                    <a:pt x="0" y="342399"/>
                  </a:lnTo>
                </a:path>
              </a:pathLst>
            </a:custGeom>
            <a:noFill/>
            <a:ln w="285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3653740" y="6138843"/>
              <a:ext cx="264795" cy="382905"/>
            </a:xfrm>
            <a:custGeom>
              <a:avLst/>
              <a:gdLst/>
              <a:ahLst/>
              <a:cxnLst/>
              <a:rect l="l" t="t" r="r" b="b"/>
              <a:pathLst>
                <a:path w="264795" h="382904" extrusionOk="0">
                  <a:moveTo>
                    <a:pt x="264191" y="382312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3410204" y="6138917"/>
              <a:ext cx="243840" cy="382905"/>
            </a:xfrm>
            <a:custGeom>
              <a:avLst/>
              <a:gdLst/>
              <a:ahLst/>
              <a:cxnLst/>
              <a:rect l="l" t="t" r="r" b="b"/>
              <a:pathLst>
                <a:path w="243839" h="382904" extrusionOk="0">
                  <a:moveTo>
                    <a:pt x="243517" y="0"/>
                  </a:moveTo>
                  <a:lnTo>
                    <a:pt x="0" y="382312"/>
                  </a:lnTo>
                </a:path>
              </a:pathLst>
            </a:custGeom>
            <a:noFill/>
            <a:ln w="285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5720849" y="5041032"/>
              <a:ext cx="2095500" cy="1171575"/>
            </a:xfrm>
            <a:custGeom>
              <a:avLst/>
              <a:gdLst/>
              <a:ahLst/>
              <a:cxnLst/>
              <a:rect l="l" t="t" r="r" b="b"/>
              <a:pathLst>
                <a:path w="2095500" h="1171575" extrusionOk="0">
                  <a:moveTo>
                    <a:pt x="1145390" y="1171574"/>
                  </a:moveTo>
                  <a:lnTo>
                    <a:pt x="1231189" y="1165449"/>
                  </a:lnTo>
                  <a:lnTo>
                    <a:pt x="1289726" y="1158747"/>
                  </a:lnTo>
                  <a:lnTo>
                    <a:pt x="1347030" y="1150254"/>
                  </a:lnTo>
                  <a:lnTo>
                    <a:pt x="1403002" y="1140025"/>
                  </a:lnTo>
                  <a:lnTo>
                    <a:pt x="1457544" y="1128114"/>
                  </a:lnTo>
                  <a:lnTo>
                    <a:pt x="1510558" y="1114577"/>
                  </a:lnTo>
                  <a:lnTo>
                    <a:pt x="1561945" y="1099469"/>
                  </a:lnTo>
                  <a:lnTo>
                    <a:pt x="1611607" y="1082845"/>
                  </a:lnTo>
                  <a:lnTo>
                    <a:pt x="1659444" y="1064760"/>
                  </a:lnTo>
                  <a:lnTo>
                    <a:pt x="1705360" y="1045268"/>
                  </a:lnTo>
                  <a:lnTo>
                    <a:pt x="1749256" y="1024426"/>
                  </a:lnTo>
                  <a:lnTo>
                    <a:pt x="1791033" y="1002288"/>
                  </a:lnTo>
                  <a:lnTo>
                    <a:pt x="1830592" y="978909"/>
                  </a:lnTo>
                  <a:lnTo>
                    <a:pt x="1867836" y="954344"/>
                  </a:lnTo>
                  <a:lnTo>
                    <a:pt x="1902666" y="928649"/>
                  </a:lnTo>
                  <a:lnTo>
                    <a:pt x="1934983" y="901878"/>
                  </a:lnTo>
                  <a:lnTo>
                    <a:pt x="1964690" y="874087"/>
                  </a:lnTo>
                  <a:lnTo>
                    <a:pt x="1991687" y="845330"/>
                  </a:lnTo>
                  <a:lnTo>
                    <a:pt x="2015877" y="815663"/>
                  </a:lnTo>
                  <a:lnTo>
                    <a:pt x="2055440" y="753817"/>
                  </a:lnTo>
                  <a:lnTo>
                    <a:pt x="2082591" y="688991"/>
                  </a:lnTo>
                  <a:lnTo>
                    <a:pt x="2091267" y="655598"/>
                  </a:lnTo>
                  <a:lnTo>
                    <a:pt x="2095500" y="628348"/>
                  </a:lnTo>
                </a:path>
                <a:path w="2095500" h="1171575" extrusionOk="0">
                  <a:moveTo>
                    <a:pt x="2095500" y="545905"/>
                  </a:moveTo>
                  <a:lnTo>
                    <a:pt x="2082591" y="485262"/>
                  </a:lnTo>
                  <a:lnTo>
                    <a:pt x="2055440" y="420435"/>
                  </a:lnTo>
                  <a:lnTo>
                    <a:pt x="2015877" y="358590"/>
                  </a:lnTo>
                  <a:lnTo>
                    <a:pt x="1991687" y="328923"/>
                  </a:lnTo>
                  <a:lnTo>
                    <a:pt x="1964690" y="300166"/>
                  </a:lnTo>
                  <a:lnTo>
                    <a:pt x="1934983" y="272375"/>
                  </a:lnTo>
                  <a:lnTo>
                    <a:pt x="1902666" y="245604"/>
                  </a:lnTo>
                  <a:lnTo>
                    <a:pt x="1867836" y="219908"/>
                  </a:lnTo>
                  <a:lnTo>
                    <a:pt x="1830592" y="195344"/>
                  </a:lnTo>
                  <a:lnTo>
                    <a:pt x="1791033" y="171965"/>
                  </a:lnTo>
                  <a:lnTo>
                    <a:pt x="1749256" y="149827"/>
                  </a:lnTo>
                  <a:lnTo>
                    <a:pt x="1705360" y="128985"/>
                  </a:lnTo>
                  <a:lnTo>
                    <a:pt x="1659444" y="109493"/>
                  </a:lnTo>
                  <a:lnTo>
                    <a:pt x="1611606" y="91408"/>
                  </a:lnTo>
                  <a:lnTo>
                    <a:pt x="1561945" y="74784"/>
                  </a:lnTo>
                  <a:lnTo>
                    <a:pt x="1510558" y="59676"/>
                  </a:lnTo>
                  <a:lnTo>
                    <a:pt x="1457544" y="46139"/>
                  </a:lnTo>
                  <a:lnTo>
                    <a:pt x="1403002" y="34228"/>
                  </a:lnTo>
                  <a:lnTo>
                    <a:pt x="1347030" y="23999"/>
                  </a:lnTo>
                  <a:lnTo>
                    <a:pt x="1289726" y="15506"/>
                  </a:lnTo>
                  <a:lnTo>
                    <a:pt x="1231189" y="8805"/>
                  </a:lnTo>
                  <a:lnTo>
                    <a:pt x="1171518" y="3950"/>
                  </a:lnTo>
                  <a:lnTo>
                    <a:pt x="1110809" y="996"/>
                  </a:lnTo>
                  <a:lnTo>
                    <a:pt x="1049163" y="0"/>
                  </a:lnTo>
                  <a:lnTo>
                    <a:pt x="987517" y="996"/>
                  </a:lnTo>
                  <a:lnTo>
                    <a:pt x="926809" y="3950"/>
                  </a:lnTo>
                  <a:lnTo>
                    <a:pt x="867137" y="8805"/>
                  </a:lnTo>
                  <a:lnTo>
                    <a:pt x="808600" y="15506"/>
                  </a:lnTo>
                  <a:lnTo>
                    <a:pt x="751296" y="23999"/>
                  </a:lnTo>
                  <a:lnTo>
                    <a:pt x="695324" y="34228"/>
                  </a:lnTo>
                  <a:lnTo>
                    <a:pt x="640782" y="46139"/>
                  </a:lnTo>
                  <a:lnTo>
                    <a:pt x="587768" y="59676"/>
                  </a:lnTo>
                  <a:lnTo>
                    <a:pt x="536381" y="74784"/>
                  </a:lnTo>
                  <a:lnTo>
                    <a:pt x="486720" y="91408"/>
                  </a:lnTo>
                  <a:lnTo>
                    <a:pt x="438882" y="109494"/>
                  </a:lnTo>
                  <a:lnTo>
                    <a:pt x="392966" y="128985"/>
                  </a:lnTo>
                  <a:lnTo>
                    <a:pt x="349070" y="149827"/>
                  </a:lnTo>
                  <a:lnTo>
                    <a:pt x="307294" y="171965"/>
                  </a:lnTo>
                  <a:lnTo>
                    <a:pt x="267734" y="195344"/>
                  </a:lnTo>
                  <a:lnTo>
                    <a:pt x="230490" y="219909"/>
                  </a:lnTo>
                  <a:lnTo>
                    <a:pt x="195661" y="245604"/>
                  </a:lnTo>
                  <a:lnTo>
                    <a:pt x="163343" y="272375"/>
                  </a:lnTo>
                  <a:lnTo>
                    <a:pt x="133637" y="300166"/>
                  </a:lnTo>
                  <a:lnTo>
                    <a:pt x="106639" y="328923"/>
                  </a:lnTo>
                  <a:lnTo>
                    <a:pt x="82450" y="358590"/>
                  </a:lnTo>
                  <a:lnTo>
                    <a:pt x="42887" y="420436"/>
                  </a:lnTo>
                  <a:lnTo>
                    <a:pt x="15735" y="485262"/>
                  </a:lnTo>
                  <a:lnTo>
                    <a:pt x="1782" y="552628"/>
                  </a:lnTo>
                  <a:lnTo>
                    <a:pt x="0" y="587126"/>
                  </a:lnTo>
                  <a:lnTo>
                    <a:pt x="1782" y="621625"/>
                  </a:lnTo>
                  <a:lnTo>
                    <a:pt x="15735" y="688991"/>
                  </a:lnTo>
                  <a:lnTo>
                    <a:pt x="42887" y="753817"/>
                  </a:lnTo>
                  <a:lnTo>
                    <a:pt x="82450" y="815663"/>
                  </a:lnTo>
                  <a:lnTo>
                    <a:pt x="106639" y="845330"/>
                  </a:lnTo>
                  <a:lnTo>
                    <a:pt x="133637" y="874087"/>
                  </a:lnTo>
                  <a:lnTo>
                    <a:pt x="163343" y="901878"/>
                  </a:lnTo>
                  <a:lnTo>
                    <a:pt x="195661" y="928649"/>
                  </a:lnTo>
                  <a:lnTo>
                    <a:pt x="230490" y="954344"/>
                  </a:lnTo>
                  <a:lnTo>
                    <a:pt x="267734" y="978909"/>
                  </a:lnTo>
                  <a:lnTo>
                    <a:pt x="307294" y="1002288"/>
                  </a:lnTo>
                  <a:lnTo>
                    <a:pt x="349070" y="1024426"/>
                  </a:lnTo>
                  <a:lnTo>
                    <a:pt x="392966" y="1045268"/>
                  </a:lnTo>
                  <a:lnTo>
                    <a:pt x="438882" y="1064759"/>
                  </a:lnTo>
                  <a:lnTo>
                    <a:pt x="486720" y="1082845"/>
                  </a:lnTo>
                  <a:lnTo>
                    <a:pt x="536381" y="1099469"/>
                  </a:lnTo>
                  <a:lnTo>
                    <a:pt x="587768" y="1114577"/>
                  </a:lnTo>
                  <a:lnTo>
                    <a:pt x="640782" y="1128114"/>
                  </a:lnTo>
                  <a:lnTo>
                    <a:pt x="695324" y="1140025"/>
                  </a:lnTo>
                  <a:lnTo>
                    <a:pt x="751296" y="1150254"/>
                  </a:lnTo>
                  <a:lnTo>
                    <a:pt x="808600" y="1158747"/>
                  </a:lnTo>
                  <a:lnTo>
                    <a:pt x="867137" y="1165448"/>
                  </a:lnTo>
                  <a:lnTo>
                    <a:pt x="926809" y="1170303"/>
                  </a:lnTo>
                  <a:lnTo>
                    <a:pt x="952937" y="1171574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9581491" y="5619859"/>
              <a:ext cx="1753235" cy="17145"/>
            </a:xfrm>
            <a:custGeom>
              <a:avLst/>
              <a:gdLst/>
              <a:ahLst/>
              <a:cxnLst/>
              <a:rect l="l" t="t" r="r" b="b"/>
              <a:pathLst>
                <a:path w="1753234" h="17145" extrusionOk="0">
                  <a:moveTo>
                    <a:pt x="0" y="16630"/>
                  </a:moveTo>
                  <a:lnTo>
                    <a:pt x="1752764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13135974" y="5560397"/>
              <a:ext cx="1738630" cy="0"/>
            </a:xfrm>
            <a:custGeom>
              <a:avLst/>
              <a:gdLst/>
              <a:ahLst/>
              <a:cxnLst/>
              <a:rect l="l" t="t" r="r" b="b"/>
              <a:pathLst>
                <a:path w="1738630" h="120000" extrusionOk="0">
                  <a:moveTo>
                    <a:pt x="0" y="0"/>
                  </a:moveTo>
                  <a:lnTo>
                    <a:pt x="1738477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4817301" y="5517535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 extrusionOk="0">
                  <a:moveTo>
                    <a:pt x="0" y="0"/>
                  </a:moveTo>
                  <a:lnTo>
                    <a:pt x="57149" y="42862"/>
                  </a:lnTo>
                  <a:lnTo>
                    <a:pt x="0" y="85724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3220484" y="5698299"/>
              <a:ext cx="1628775" cy="28575"/>
            </a:xfrm>
            <a:custGeom>
              <a:avLst/>
              <a:gdLst/>
              <a:ahLst/>
              <a:cxnLst/>
              <a:rect l="l" t="t" r="r" b="b"/>
              <a:pathLst>
                <a:path w="1628775" h="28575" extrusionOk="0">
                  <a:moveTo>
                    <a:pt x="28575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28575" y="28575"/>
                  </a:lnTo>
                  <a:lnTo>
                    <a:pt x="28575" y="0"/>
                  </a:lnTo>
                  <a:close/>
                </a:path>
                <a:path w="1628775" h="28575" extrusionOk="0">
                  <a:moveTo>
                    <a:pt x="85725" y="0"/>
                  </a:moveTo>
                  <a:lnTo>
                    <a:pt x="57150" y="0"/>
                  </a:lnTo>
                  <a:lnTo>
                    <a:pt x="57150" y="28575"/>
                  </a:lnTo>
                  <a:lnTo>
                    <a:pt x="85725" y="28575"/>
                  </a:lnTo>
                  <a:lnTo>
                    <a:pt x="85725" y="0"/>
                  </a:lnTo>
                  <a:close/>
                </a:path>
                <a:path w="1628775" h="28575" extrusionOk="0">
                  <a:moveTo>
                    <a:pt x="142875" y="0"/>
                  </a:moveTo>
                  <a:lnTo>
                    <a:pt x="114300" y="0"/>
                  </a:lnTo>
                  <a:lnTo>
                    <a:pt x="114300" y="28575"/>
                  </a:lnTo>
                  <a:lnTo>
                    <a:pt x="142875" y="28575"/>
                  </a:lnTo>
                  <a:lnTo>
                    <a:pt x="142875" y="0"/>
                  </a:lnTo>
                  <a:close/>
                </a:path>
                <a:path w="1628775" h="28575" extrusionOk="0">
                  <a:moveTo>
                    <a:pt x="200025" y="0"/>
                  </a:moveTo>
                  <a:lnTo>
                    <a:pt x="171450" y="0"/>
                  </a:lnTo>
                  <a:lnTo>
                    <a:pt x="171450" y="28575"/>
                  </a:lnTo>
                  <a:lnTo>
                    <a:pt x="200025" y="28575"/>
                  </a:lnTo>
                  <a:lnTo>
                    <a:pt x="200025" y="0"/>
                  </a:lnTo>
                  <a:close/>
                </a:path>
                <a:path w="1628775" h="28575" extrusionOk="0">
                  <a:moveTo>
                    <a:pt x="257175" y="0"/>
                  </a:moveTo>
                  <a:lnTo>
                    <a:pt x="228600" y="0"/>
                  </a:lnTo>
                  <a:lnTo>
                    <a:pt x="228600" y="28575"/>
                  </a:lnTo>
                  <a:lnTo>
                    <a:pt x="257175" y="28575"/>
                  </a:lnTo>
                  <a:lnTo>
                    <a:pt x="257175" y="0"/>
                  </a:lnTo>
                  <a:close/>
                </a:path>
                <a:path w="1628775" h="28575" extrusionOk="0">
                  <a:moveTo>
                    <a:pt x="314325" y="0"/>
                  </a:moveTo>
                  <a:lnTo>
                    <a:pt x="285750" y="0"/>
                  </a:lnTo>
                  <a:lnTo>
                    <a:pt x="285750" y="28575"/>
                  </a:lnTo>
                  <a:lnTo>
                    <a:pt x="314325" y="28575"/>
                  </a:lnTo>
                  <a:lnTo>
                    <a:pt x="314325" y="0"/>
                  </a:lnTo>
                  <a:close/>
                </a:path>
                <a:path w="1628775" h="28575" extrusionOk="0">
                  <a:moveTo>
                    <a:pt x="371475" y="0"/>
                  </a:moveTo>
                  <a:lnTo>
                    <a:pt x="342900" y="0"/>
                  </a:lnTo>
                  <a:lnTo>
                    <a:pt x="342900" y="28575"/>
                  </a:lnTo>
                  <a:lnTo>
                    <a:pt x="371475" y="28575"/>
                  </a:lnTo>
                  <a:lnTo>
                    <a:pt x="371475" y="0"/>
                  </a:lnTo>
                  <a:close/>
                </a:path>
                <a:path w="1628775" h="28575" extrusionOk="0">
                  <a:moveTo>
                    <a:pt x="428625" y="0"/>
                  </a:moveTo>
                  <a:lnTo>
                    <a:pt x="400050" y="0"/>
                  </a:lnTo>
                  <a:lnTo>
                    <a:pt x="400050" y="28575"/>
                  </a:lnTo>
                  <a:lnTo>
                    <a:pt x="428625" y="28575"/>
                  </a:lnTo>
                  <a:lnTo>
                    <a:pt x="428625" y="0"/>
                  </a:lnTo>
                  <a:close/>
                </a:path>
                <a:path w="1628775" h="28575" extrusionOk="0">
                  <a:moveTo>
                    <a:pt x="485775" y="0"/>
                  </a:moveTo>
                  <a:lnTo>
                    <a:pt x="457200" y="0"/>
                  </a:lnTo>
                  <a:lnTo>
                    <a:pt x="457200" y="28575"/>
                  </a:lnTo>
                  <a:lnTo>
                    <a:pt x="485775" y="28575"/>
                  </a:lnTo>
                  <a:lnTo>
                    <a:pt x="485775" y="0"/>
                  </a:lnTo>
                  <a:close/>
                </a:path>
                <a:path w="1628775" h="28575" extrusionOk="0">
                  <a:moveTo>
                    <a:pt x="542925" y="0"/>
                  </a:moveTo>
                  <a:lnTo>
                    <a:pt x="514350" y="0"/>
                  </a:lnTo>
                  <a:lnTo>
                    <a:pt x="514350" y="28575"/>
                  </a:lnTo>
                  <a:lnTo>
                    <a:pt x="542925" y="28575"/>
                  </a:lnTo>
                  <a:lnTo>
                    <a:pt x="542925" y="0"/>
                  </a:lnTo>
                  <a:close/>
                </a:path>
                <a:path w="1628775" h="28575" extrusionOk="0">
                  <a:moveTo>
                    <a:pt x="600075" y="0"/>
                  </a:moveTo>
                  <a:lnTo>
                    <a:pt x="571500" y="0"/>
                  </a:lnTo>
                  <a:lnTo>
                    <a:pt x="571500" y="28575"/>
                  </a:lnTo>
                  <a:lnTo>
                    <a:pt x="600075" y="28575"/>
                  </a:lnTo>
                  <a:lnTo>
                    <a:pt x="600075" y="0"/>
                  </a:lnTo>
                  <a:close/>
                </a:path>
                <a:path w="1628775" h="28575" extrusionOk="0">
                  <a:moveTo>
                    <a:pt x="657225" y="0"/>
                  </a:moveTo>
                  <a:lnTo>
                    <a:pt x="628650" y="0"/>
                  </a:lnTo>
                  <a:lnTo>
                    <a:pt x="628650" y="28575"/>
                  </a:lnTo>
                  <a:lnTo>
                    <a:pt x="657225" y="28575"/>
                  </a:lnTo>
                  <a:lnTo>
                    <a:pt x="657225" y="0"/>
                  </a:lnTo>
                  <a:close/>
                </a:path>
                <a:path w="1628775" h="28575" extrusionOk="0">
                  <a:moveTo>
                    <a:pt x="714375" y="0"/>
                  </a:moveTo>
                  <a:lnTo>
                    <a:pt x="685800" y="0"/>
                  </a:lnTo>
                  <a:lnTo>
                    <a:pt x="685800" y="28575"/>
                  </a:lnTo>
                  <a:lnTo>
                    <a:pt x="714375" y="28575"/>
                  </a:lnTo>
                  <a:lnTo>
                    <a:pt x="714375" y="0"/>
                  </a:lnTo>
                  <a:close/>
                </a:path>
                <a:path w="1628775" h="28575" extrusionOk="0">
                  <a:moveTo>
                    <a:pt x="771525" y="0"/>
                  </a:moveTo>
                  <a:lnTo>
                    <a:pt x="742950" y="0"/>
                  </a:lnTo>
                  <a:lnTo>
                    <a:pt x="742950" y="28575"/>
                  </a:lnTo>
                  <a:lnTo>
                    <a:pt x="771525" y="28575"/>
                  </a:lnTo>
                  <a:lnTo>
                    <a:pt x="771525" y="0"/>
                  </a:lnTo>
                  <a:close/>
                </a:path>
                <a:path w="1628775" h="28575" extrusionOk="0">
                  <a:moveTo>
                    <a:pt x="828675" y="0"/>
                  </a:moveTo>
                  <a:lnTo>
                    <a:pt x="800100" y="0"/>
                  </a:lnTo>
                  <a:lnTo>
                    <a:pt x="800100" y="28575"/>
                  </a:lnTo>
                  <a:lnTo>
                    <a:pt x="828675" y="28575"/>
                  </a:lnTo>
                  <a:lnTo>
                    <a:pt x="828675" y="0"/>
                  </a:lnTo>
                  <a:close/>
                </a:path>
                <a:path w="1628775" h="28575" extrusionOk="0">
                  <a:moveTo>
                    <a:pt x="885825" y="0"/>
                  </a:moveTo>
                  <a:lnTo>
                    <a:pt x="857250" y="0"/>
                  </a:lnTo>
                  <a:lnTo>
                    <a:pt x="857250" y="28575"/>
                  </a:lnTo>
                  <a:lnTo>
                    <a:pt x="885825" y="28575"/>
                  </a:lnTo>
                  <a:lnTo>
                    <a:pt x="885825" y="0"/>
                  </a:lnTo>
                  <a:close/>
                </a:path>
                <a:path w="1628775" h="28575" extrusionOk="0">
                  <a:moveTo>
                    <a:pt x="942975" y="0"/>
                  </a:moveTo>
                  <a:lnTo>
                    <a:pt x="914400" y="0"/>
                  </a:lnTo>
                  <a:lnTo>
                    <a:pt x="914400" y="28575"/>
                  </a:lnTo>
                  <a:lnTo>
                    <a:pt x="942975" y="28575"/>
                  </a:lnTo>
                  <a:lnTo>
                    <a:pt x="942975" y="0"/>
                  </a:lnTo>
                  <a:close/>
                </a:path>
                <a:path w="1628775" h="28575" extrusionOk="0">
                  <a:moveTo>
                    <a:pt x="1000125" y="0"/>
                  </a:moveTo>
                  <a:lnTo>
                    <a:pt x="971550" y="0"/>
                  </a:lnTo>
                  <a:lnTo>
                    <a:pt x="971550" y="28575"/>
                  </a:lnTo>
                  <a:lnTo>
                    <a:pt x="1000125" y="28575"/>
                  </a:lnTo>
                  <a:lnTo>
                    <a:pt x="1000125" y="0"/>
                  </a:lnTo>
                  <a:close/>
                </a:path>
                <a:path w="1628775" h="28575" extrusionOk="0">
                  <a:moveTo>
                    <a:pt x="1057275" y="0"/>
                  </a:moveTo>
                  <a:lnTo>
                    <a:pt x="1028700" y="0"/>
                  </a:lnTo>
                  <a:lnTo>
                    <a:pt x="1028700" y="28575"/>
                  </a:lnTo>
                  <a:lnTo>
                    <a:pt x="1057275" y="28575"/>
                  </a:lnTo>
                  <a:lnTo>
                    <a:pt x="1057275" y="0"/>
                  </a:lnTo>
                  <a:close/>
                </a:path>
                <a:path w="1628775" h="28575" extrusionOk="0">
                  <a:moveTo>
                    <a:pt x="1114425" y="0"/>
                  </a:moveTo>
                  <a:lnTo>
                    <a:pt x="1085850" y="0"/>
                  </a:lnTo>
                  <a:lnTo>
                    <a:pt x="1085850" y="28575"/>
                  </a:lnTo>
                  <a:lnTo>
                    <a:pt x="1114425" y="28575"/>
                  </a:lnTo>
                  <a:lnTo>
                    <a:pt x="1114425" y="0"/>
                  </a:lnTo>
                  <a:close/>
                </a:path>
                <a:path w="1628775" h="28575" extrusionOk="0">
                  <a:moveTo>
                    <a:pt x="1171575" y="0"/>
                  </a:moveTo>
                  <a:lnTo>
                    <a:pt x="1143000" y="0"/>
                  </a:lnTo>
                  <a:lnTo>
                    <a:pt x="1143000" y="28575"/>
                  </a:lnTo>
                  <a:lnTo>
                    <a:pt x="1171575" y="28575"/>
                  </a:lnTo>
                  <a:lnTo>
                    <a:pt x="1171575" y="0"/>
                  </a:lnTo>
                  <a:close/>
                </a:path>
                <a:path w="1628775" h="28575" extrusionOk="0">
                  <a:moveTo>
                    <a:pt x="1228725" y="0"/>
                  </a:moveTo>
                  <a:lnTo>
                    <a:pt x="1200150" y="0"/>
                  </a:lnTo>
                  <a:lnTo>
                    <a:pt x="1200150" y="28575"/>
                  </a:lnTo>
                  <a:lnTo>
                    <a:pt x="1228725" y="28575"/>
                  </a:lnTo>
                  <a:lnTo>
                    <a:pt x="1228725" y="0"/>
                  </a:lnTo>
                  <a:close/>
                </a:path>
                <a:path w="1628775" h="28575" extrusionOk="0">
                  <a:moveTo>
                    <a:pt x="1285875" y="0"/>
                  </a:moveTo>
                  <a:lnTo>
                    <a:pt x="1257300" y="0"/>
                  </a:lnTo>
                  <a:lnTo>
                    <a:pt x="1257300" y="28575"/>
                  </a:lnTo>
                  <a:lnTo>
                    <a:pt x="1285875" y="28575"/>
                  </a:lnTo>
                  <a:lnTo>
                    <a:pt x="1285875" y="0"/>
                  </a:lnTo>
                  <a:close/>
                </a:path>
                <a:path w="1628775" h="28575" extrusionOk="0">
                  <a:moveTo>
                    <a:pt x="1343025" y="0"/>
                  </a:moveTo>
                  <a:lnTo>
                    <a:pt x="1314450" y="0"/>
                  </a:lnTo>
                  <a:lnTo>
                    <a:pt x="1314450" y="28575"/>
                  </a:lnTo>
                  <a:lnTo>
                    <a:pt x="1343025" y="28575"/>
                  </a:lnTo>
                  <a:lnTo>
                    <a:pt x="1343025" y="0"/>
                  </a:lnTo>
                  <a:close/>
                </a:path>
                <a:path w="1628775" h="28575" extrusionOk="0">
                  <a:moveTo>
                    <a:pt x="1400175" y="0"/>
                  </a:moveTo>
                  <a:lnTo>
                    <a:pt x="1371600" y="0"/>
                  </a:lnTo>
                  <a:lnTo>
                    <a:pt x="1371600" y="28575"/>
                  </a:lnTo>
                  <a:lnTo>
                    <a:pt x="1400175" y="28575"/>
                  </a:lnTo>
                  <a:lnTo>
                    <a:pt x="1400175" y="0"/>
                  </a:lnTo>
                  <a:close/>
                </a:path>
                <a:path w="1628775" h="28575" extrusionOk="0">
                  <a:moveTo>
                    <a:pt x="1457325" y="0"/>
                  </a:moveTo>
                  <a:lnTo>
                    <a:pt x="1428750" y="0"/>
                  </a:lnTo>
                  <a:lnTo>
                    <a:pt x="1428750" y="28575"/>
                  </a:lnTo>
                  <a:lnTo>
                    <a:pt x="1457325" y="28575"/>
                  </a:lnTo>
                  <a:lnTo>
                    <a:pt x="1457325" y="0"/>
                  </a:lnTo>
                  <a:close/>
                </a:path>
                <a:path w="1628775" h="28575" extrusionOk="0">
                  <a:moveTo>
                    <a:pt x="1514475" y="0"/>
                  </a:moveTo>
                  <a:lnTo>
                    <a:pt x="1485900" y="0"/>
                  </a:lnTo>
                  <a:lnTo>
                    <a:pt x="1485900" y="28575"/>
                  </a:lnTo>
                  <a:lnTo>
                    <a:pt x="1514475" y="28575"/>
                  </a:lnTo>
                  <a:lnTo>
                    <a:pt x="1514475" y="0"/>
                  </a:lnTo>
                  <a:close/>
                </a:path>
                <a:path w="1628775" h="28575" extrusionOk="0">
                  <a:moveTo>
                    <a:pt x="1571625" y="0"/>
                  </a:moveTo>
                  <a:lnTo>
                    <a:pt x="1543050" y="0"/>
                  </a:lnTo>
                  <a:lnTo>
                    <a:pt x="1543050" y="28575"/>
                  </a:lnTo>
                  <a:lnTo>
                    <a:pt x="1571625" y="28575"/>
                  </a:lnTo>
                  <a:lnTo>
                    <a:pt x="1571625" y="0"/>
                  </a:lnTo>
                  <a:close/>
                </a:path>
                <a:path w="1628775" h="28575" extrusionOk="0">
                  <a:moveTo>
                    <a:pt x="1628775" y="0"/>
                  </a:moveTo>
                  <a:lnTo>
                    <a:pt x="1600200" y="0"/>
                  </a:lnTo>
                  <a:lnTo>
                    <a:pt x="1600200" y="28575"/>
                  </a:lnTo>
                  <a:lnTo>
                    <a:pt x="1628775" y="28575"/>
                  </a:lnTo>
                  <a:lnTo>
                    <a:pt x="1628775" y="0"/>
                  </a:lnTo>
                  <a:close/>
                </a:path>
              </a:pathLst>
            </a:custGeom>
            <a:solidFill>
              <a:srgbClr val="01244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714" name="Google Shape;714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096499" y="5655433"/>
              <a:ext cx="9541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5" name="Google Shape;715;p47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4761712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lang="pt-BR" sz="3300" b="1">
              <a:latin typeface="Calibri"/>
              <a:ea typeface="Calibri"/>
              <a:cs typeface="Calibri"/>
            </a:endParaRPr>
          </a:p>
        </p:txBody>
      </p:sp>
      <p:sp>
        <p:nvSpPr>
          <p:cNvPr id="716" name="Google Shape;716;p47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48"/>
          <p:cNvGrpSpPr/>
          <p:nvPr/>
        </p:nvGrpSpPr>
        <p:grpSpPr>
          <a:xfrm>
            <a:off x="0" y="2255214"/>
            <a:ext cx="7437303" cy="2888298"/>
            <a:chOff x="-1" y="4510428"/>
            <a:chExt cx="14874605" cy="5776595"/>
          </a:xfrm>
        </p:grpSpPr>
        <p:sp>
          <p:nvSpPr>
            <p:cNvPr id="722" name="Google Shape;722;p48"/>
            <p:cNvSpPr/>
            <p:nvPr/>
          </p:nvSpPr>
          <p:spPr>
            <a:xfrm>
              <a:off x="-1" y="4510428"/>
              <a:ext cx="4841876" cy="5776595"/>
            </a:xfrm>
            <a:custGeom>
              <a:avLst/>
              <a:gdLst/>
              <a:ahLst/>
              <a:cxnLst/>
              <a:rect l="l" t="t" r="r" b="b"/>
              <a:pathLst>
                <a:path w="4841875" h="5776595" extrusionOk="0">
                  <a:moveTo>
                    <a:pt x="924064" y="5061216"/>
                  </a:moveTo>
                  <a:lnTo>
                    <a:pt x="917270" y="5019065"/>
                  </a:lnTo>
                  <a:lnTo>
                    <a:pt x="898334" y="4982464"/>
                  </a:lnTo>
                  <a:lnTo>
                    <a:pt x="869467" y="4953597"/>
                  </a:lnTo>
                  <a:lnTo>
                    <a:pt x="832866" y="4934661"/>
                  </a:lnTo>
                  <a:lnTo>
                    <a:pt x="790714" y="4927866"/>
                  </a:lnTo>
                  <a:lnTo>
                    <a:pt x="28714" y="4927866"/>
                  </a:lnTo>
                  <a:lnTo>
                    <a:pt x="0" y="4932502"/>
                  </a:lnTo>
                  <a:lnTo>
                    <a:pt x="0" y="5776569"/>
                  </a:lnTo>
                  <a:lnTo>
                    <a:pt x="924064" y="5776569"/>
                  </a:lnTo>
                  <a:lnTo>
                    <a:pt x="924064" y="5061216"/>
                  </a:lnTo>
                  <a:close/>
                </a:path>
                <a:path w="4841875" h="5776595" extrusionOk="0">
                  <a:moveTo>
                    <a:pt x="4841252" y="352425"/>
                  </a:moveTo>
                  <a:lnTo>
                    <a:pt x="4838027" y="304609"/>
                  </a:lnTo>
                  <a:lnTo>
                    <a:pt x="4828654" y="258737"/>
                  </a:lnTo>
                  <a:lnTo>
                    <a:pt x="4813554" y="215252"/>
                  </a:lnTo>
                  <a:lnTo>
                    <a:pt x="4793132" y="174548"/>
                  </a:lnTo>
                  <a:lnTo>
                    <a:pt x="4767821" y="137071"/>
                  </a:lnTo>
                  <a:lnTo>
                    <a:pt x="4738027" y="103225"/>
                  </a:lnTo>
                  <a:lnTo>
                    <a:pt x="4704181" y="73431"/>
                  </a:lnTo>
                  <a:lnTo>
                    <a:pt x="4666704" y="48120"/>
                  </a:lnTo>
                  <a:lnTo>
                    <a:pt x="4626000" y="27698"/>
                  </a:lnTo>
                  <a:lnTo>
                    <a:pt x="4582515" y="12598"/>
                  </a:lnTo>
                  <a:lnTo>
                    <a:pt x="4536643" y="3225"/>
                  </a:lnTo>
                  <a:lnTo>
                    <a:pt x="4488827" y="0"/>
                  </a:lnTo>
                  <a:lnTo>
                    <a:pt x="2825762" y="0"/>
                  </a:lnTo>
                  <a:lnTo>
                    <a:pt x="2777934" y="3225"/>
                  </a:lnTo>
                  <a:lnTo>
                    <a:pt x="2732074" y="12598"/>
                  </a:lnTo>
                  <a:lnTo>
                    <a:pt x="2688577" y="27698"/>
                  </a:lnTo>
                  <a:lnTo>
                    <a:pt x="2647886" y="48120"/>
                  </a:lnTo>
                  <a:lnTo>
                    <a:pt x="2610408" y="73431"/>
                  </a:lnTo>
                  <a:lnTo>
                    <a:pt x="2576563" y="103225"/>
                  </a:lnTo>
                  <a:lnTo>
                    <a:pt x="2546769" y="137071"/>
                  </a:lnTo>
                  <a:lnTo>
                    <a:pt x="2521458" y="174548"/>
                  </a:lnTo>
                  <a:lnTo>
                    <a:pt x="2501036" y="215252"/>
                  </a:lnTo>
                  <a:lnTo>
                    <a:pt x="2485923" y="258737"/>
                  </a:lnTo>
                  <a:lnTo>
                    <a:pt x="2476550" y="304609"/>
                  </a:lnTo>
                  <a:lnTo>
                    <a:pt x="2473337" y="352425"/>
                  </a:lnTo>
                  <a:lnTo>
                    <a:pt x="2473337" y="2051888"/>
                  </a:lnTo>
                  <a:lnTo>
                    <a:pt x="2476550" y="2099716"/>
                  </a:lnTo>
                  <a:lnTo>
                    <a:pt x="2485923" y="2145576"/>
                  </a:lnTo>
                  <a:lnTo>
                    <a:pt x="2501036" y="2189073"/>
                  </a:lnTo>
                  <a:lnTo>
                    <a:pt x="2521458" y="2229764"/>
                  </a:lnTo>
                  <a:lnTo>
                    <a:pt x="2546769" y="2267242"/>
                  </a:lnTo>
                  <a:lnTo>
                    <a:pt x="2576563" y="2301087"/>
                  </a:lnTo>
                  <a:lnTo>
                    <a:pt x="2610408" y="2330881"/>
                  </a:lnTo>
                  <a:lnTo>
                    <a:pt x="2647886" y="2356205"/>
                  </a:lnTo>
                  <a:lnTo>
                    <a:pt x="2688577" y="2376627"/>
                  </a:lnTo>
                  <a:lnTo>
                    <a:pt x="2732074" y="2391727"/>
                  </a:lnTo>
                  <a:lnTo>
                    <a:pt x="2777934" y="2401100"/>
                  </a:lnTo>
                  <a:lnTo>
                    <a:pt x="2825762" y="2404313"/>
                  </a:lnTo>
                  <a:lnTo>
                    <a:pt x="4488827" y="2404313"/>
                  </a:lnTo>
                  <a:lnTo>
                    <a:pt x="4536643" y="2401100"/>
                  </a:lnTo>
                  <a:lnTo>
                    <a:pt x="4582515" y="2391727"/>
                  </a:lnTo>
                  <a:lnTo>
                    <a:pt x="4626000" y="2376627"/>
                  </a:lnTo>
                  <a:lnTo>
                    <a:pt x="4666704" y="2356205"/>
                  </a:lnTo>
                  <a:lnTo>
                    <a:pt x="4704181" y="2330881"/>
                  </a:lnTo>
                  <a:lnTo>
                    <a:pt x="4738027" y="2301087"/>
                  </a:lnTo>
                  <a:lnTo>
                    <a:pt x="4767821" y="2267242"/>
                  </a:lnTo>
                  <a:lnTo>
                    <a:pt x="4793132" y="2229764"/>
                  </a:lnTo>
                  <a:lnTo>
                    <a:pt x="4813554" y="2189073"/>
                  </a:lnTo>
                  <a:lnTo>
                    <a:pt x="4828654" y="2145576"/>
                  </a:lnTo>
                  <a:lnTo>
                    <a:pt x="4838027" y="2099716"/>
                  </a:lnTo>
                  <a:lnTo>
                    <a:pt x="4841252" y="2051888"/>
                  </a:lnTo>
                  <a:lnTo>
                    <a:pt x="4841252" y="352425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3396858" y="4781770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 extrusionOk="0">
                  <a:moveTo>
                    <a:pt x="256877" y="0"/>
                  </a:moveTo>
                  <a:lnTo>
                    <a:pt x="210703" y="4138"/>
                  </a:lnTo>
                  <a:lnTo>
                    <a:pt x="167244" y="16070"/>
                  </a:lnTo>
                  <a:lnTo>
                    <a:pt x="127226" y="35071"/>
                  </a:lnTo>
                  <a:lnTo>
                    <a:pt x="91374" y="60414"/>
                  </a:lnTo>
                  <a:lnTo>
                    <a:pt x="60414" y="91374"/>
                  </a:lnTo>
                  <a:lnTo>
                    <a:pt x="35071" y="127226"/>
                  </a:lnTo>
                  <a:lnTo>
                    <a:pt x="16070" y="167244"/>
                  </a:lnTo>
                  <a:lnTo>
                    <a:pt x="4138" y="210703"/>
                  </a:lnTo>
                  <a:lnTo>
                    <a:pt x="0" y="256877"/>
                  </a:lnTo>
                  <a:lnTo>
                    <a:pt x="4138" y="303051"/>
                  </a:lnTo>
                  <a:lnTo>
                    <a:pt x="16070" y="346510"/>
                  </a:lnTo>
                  <a:lnTo>
                    <a:pt x="35071" y="386528"/>
                  </a:lnTo>
                  <a:lnTo>
                    <a:pt x="60414" y="422380"/>
                  </a:lnTo>
                  <a:lnTo>
                    <a:pt x="91374" y="453340"/>
                  </a:lnTo>
                  <a:lnTo>
                    <a:pt x="127226" y="478683"/>
                  </a:lnTo>
                  <a:lnTo>
                    <a:pt x="167244" y="497683"/>
                  </a:lnTo>
                  <a:lnTo>
                    <a:pt x="210703" y="509615"/>
                  </a:lnTo>
                  <a:lnTo>
                    <a:pt x="256877" y="513754"/>
                  </a:lnTo>
                  <a:lnTo>
                    <a:pt x="303051" y="509615"/>
                  </a:lnTo>
                  <a:lnTo>
                    <a:pt x="346510" y="497683"/>
                  </a:lnTo>
                  <a:lnTo>
                    <a:pt x="386528" y="478683"/>
                  </a:lnTo>
                  <a:lnTo>
                    <a:pt x="422380" y="453340"/>
                  </a:lnTo>
                  <a:lnTo>
                    <a:pt x="453340" y="422380"/>
                  </a:lnTo>
                  <a:lnTo>
                    <a:pt x="478683" y="386528"/>
                  </a:lnTo>
                  <a:lnTo>
                    <a:pt x="497683" y="346510"/>
                  </a:lnTo>
                  <a:lnTo>
                    <a:pt x="509615" y="303051"/>
                  </a:lnTo>
                  <a:lnTo>
                    <a:pt x="513754" y="256877"/>
                  </a:lnTo>
                  <a:lnTo>
                    <a:pt x="509615" y="210703"/>
                  </a:lnTo>
                  <a:lnTo>
                    <a:pt x="497683" y="167244"/>
                  </a:lnTo>
                  <a:lnTo>
                    <a:pt x="478683" y="127226"/>
                  </a:lnTo>
                  <a:lnTo>
                    <a:pt x="453340" y="91374"/>
                  </a:lnTo>
                  <a:lnTo>
                    <a:pt x="422380" y="60414"/>
                  </a:lnTo>
                  <a:lnTo>
                    <a:pt x="386528" y="35071"/>
                  </a:lnTo>
                  <a:lnTo>
                    <a:pt x="346510" y="16070"/>
                  </a:lnTo>
                  <a:lnTo>
                    <a:pt x="303051" y="4138"/>
                  </a:lnTo>
                  <a:lnTo>
                    <a:pt x="256877" y="0"/>
                  </a:lnTo>
                </a:path>
              </a:pathLst>
            </a:custGeom>
            <a:noFill/>
            <a:ln w="76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3653737" y="5295589"/>
              <a:ext cx="0" cy="873760"/>
            </a:xfrm>
            <a:custGeom>
              <a:avLst/>
              <a:gdLst/>
              <a:ahLst/>
              <a:cxnLst/>
              <a:rect l="l" t="t" r="r" b="b"/>
              <a:pathLst>
                <a:path w="120000" h="873760" extrusionOk="0">
                  <a:moveTo>
                    <a:pt x="0" y="873148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3653710" y="5447386"/>
              <a:ext cx="270510" cy="342900"/>
            </a:xfrm>
            <a:custGeom>
              <a:avLst/>
              <a:gdLst/>
              <a:ahLst/>
              <a:cxnLst/>
              <a:rect l="l" t="t" r="r" b="b"/>
              <a:pathLst>
                <a:path w="270510" h="342900" extrusionOk="0">
                  <a:moveTo>
                    <a:pt x="269964" y="342399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3390903" y="5447451"/>
              <a:ext cx="262890" cy="342900"/>
            </a:xfrm>
            <a:custGeom>
              <a:avLst/>
              <a:gdLst/>
              <a:ahLst/>
              <a:cxnLst/>
              <a:rect l="l" t="t" r="r" b="b"/>
              <a:pathLst>
                <a:path w="262889" h="342900" extrusionOk="0">
                  <a:moveTo>
                    <a:pt x="262850" y="0"/>
                  </a:moveTo>
                  <a:lnTo>
                    <a:pt x="0" y="342399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3653740" y="6138843"/>
              <a:ext cx="264795" cy="382905"/>
            </a:xfrm>
            <a:custGeom>
              <a:avLst/>
              <a:gdLst/>
              <a:ahLst/>
              <a:cxnLst/>
              <a:rect l="l" t="t" r="r" b="b"/>
              <a:pathLst>
                <a:path w="264795" h="382904" extrusionOk="0">
                  <a:moveTo>
                    <a:pt x="264191" y="382312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3410204" y="6138917"/>
              <a:ext cx="243840" cy="382905"/>
            </a:xfrm>
            <a:custGeom>
              <a:avLst/>
              <a:gdLst/>
              <a:ahLst/>
              <a:cxnLst/>
              <a:rect l="l" t="t" r="r" b="b"/>
              <a:pathLst>
                <a:path w="243839" h="382904" extrusionOk="0">
                  <a:moveTo>
                    <a:pt x="243517" y="0"/>
                  </a:moveTo>
                  <a:lnTo>
                    <a:pt x="0" y="382312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5720849" y="5041032"/>
              <a:ext cx="2095500" cy="1171575"/>
            </a:xfrm>
            <a:custGeom>
              <a:avLst/>
              <a:gdLst/>
              <a:ahLst/>
              <a:cxnLst/>
              <a:rect l="l" t="t" r="r" b="b"/>
              <a:pathLst>
                <a:path w="2095500" h="1171575" extrusionOk="0">
                  <a:moveTo>
                    <a:pt x="1145390" y="1171574"/>
                  </a:moveTo>
                  <a:lnTo>
                    <a:pt x="1231189" y="1165449"/>
                  </a:lnTo>
                  <a:lnTo>
                    <a:pt x="1289726" y="1158747"/>
                  </a:lnTo>
                  <a:lnTo>
                    <a:pt x="1347030" y="1150254"/>
                  </a:lnTo>
                  <a:lnTo>
                    <a:pt x="1403002" y="1140025"/>
                  </a:lnTo>
                  <a:lnTo>
                    <a:pt x="1457544" y="1128114"/>
                  </a:lnTo>
                  <a:lnTo>
                    <a:pt x="1510558" y="1114577"/>
                  </a:lnTo>
                  <a:lnTo>
                    <a:pt x="1561945" y="1099469"/>
                  </a:lnTo>
                  <a:lnTo>
                    <a:pt x="1611607" y="1082845"/>
                  </a:lnTo>
                  <a:lnTo>
                    <a:pt x="1659444" y="1064760"/>
                  </a:lnTo>
                  <a:lnTo>
                    <a:pt x="1705360" y="1045268"/>
                  </a:lnTo>
                  <a:lnTo>
                    <a:pt x="1749256" y="1024426"/>
                  </a:lnTo>
                  <a:lnTo>
                    <a:pt x="1791033" y="1002288"/>
                  </a:lnTo>
                  <a:lnTo>
                    <a:pt x="1830592" y="978909"/>
                  </a:lnTo>
                  <a:lnTo>
                    <a:pt x="1867836" y="954344"/>
                  </a:lnTo>
                  <a:lnTo>
                    <a:pt x="1902666" y="928649"/>
                  </a:lnTo>
                  <a:lnTo>
                    <a:pt x="1934983" y="901878"/>
                  </a:lnTo>
                  <a:lnTo>
                    <a:pt x="1964690" y="874087"/>
                  </a:lnTo>
                  <a:lnTo>
                    <a:pt x="1991687" y="845330"/>
                  </a:lnTo>
                  <a:lnTo>
                    <a:pt x="2015877" y="815663"/>
                  </a:lnTo>
                  <a:lnTo>
                    <a:pt x="2055440" y="753817"/>
                  </a:lnTo>
                  <a:lnTo>
                    <a:pt x="2082591" y="688991"/>
                  </a:lnTo>
                  <a:lnTo>
                    <a:pt x="2091267" y="655598"/>
                  </a:lnTo>
                  <a:lnTo>
                    <a:pt x="2095500" y="628348"/>
                  </a:lnTo>
                </a:path>
                <a:path w="2095500" h="1171575" extrusionOk="0">
                  <a:moveTo>
                    <a:pt x="2095500" y="545905"/>
                  </a:moveTo>
                  <a:lnTo>
                    <a:pt x="2082591" y="485262"/>
                  </a:lnTo>
                  <a:lnTo>
                    <a:pt x="2055440" y="420435"/>
                  </a:lnTo>
                  <a:lnTo>
                    <a:pt x="2015877" y="358590"/>
                  </a:lnTo>
                  <a:lnTo>
                    <a:pt x="1991687" y="328923"/>
                  </a:lnTo>
                  <a:lnTo>
                    <a:pt x="1964690" y="300166"/>
                  </a:lnTo>
                  <a:lnTo>
                    <a:pt x="1934983" y="272375"/>
                  </a:lnTo>
                  <a:lnTo>
                    <a:pt x="1902666" y="245604"/>
                  </a:lnTo>
                  <a:lnTo>
                    <a:pt x="1867836" y="219908"/>
                  </a:lnTo>
                  <a:lnTo>
                    <a:pt x="1830592" y="195344"/>
                  </a:lnTo>
                  <a:lnTo>
                    <a:pt x="1791033" y="171965"/>
                  </a:lnTo>
                  <a:lnTo>
                    <a:pt x="1749256" y="149827"/>
                  </a:lnTo>
                  <a:lnTo>
                    <a:pt x="1705360" y="128985"/>
                  </a:lnTo>
                  <a:lnTo>
                    <a:pt x="1659444" y="109493"/>
                  </a:lnTo>
                  <a:lnTo>
                    <a:pt x="1611606" y="91408"/>
                  </a:lnTo>
                  <a:lnTo>
                    <a:pt x="1561945" y="74784"/>
                  </a:lnTo>
                  <a:lnTo>
                    <a:pt x="1510558" y="59676"/>
                  </a:lnTo>
                  <a:lnTo>
                    <a:pt x="1457544" y="46139"/>
                  </a:lnTo>
                  <a:lnTo>
                    <a:pt x="1403002" y="34228"/>
                  </a:lnTo>
                  <a:lnTo>
                    <a:pt x="1347030" y="23999"/>
                  </a:lnTo>
                  <a:lnTo>
                    <a:pt x="1289726" y="15506"/>
                  </a:lnTo>
                  <a:lnTo>
                    <a:pt x="1231189" y="8805"/>
                  </a:lnTo>
                  <a:lnTo>
                    <a:pt x="1171518" y="3950"/>
                  </a:lnTo>
                  <a:lnTo>
                    <a:pt x="1110809" y="996"/>
                  </a:lnTo>
                  <a:lnTo>
                    <a:pt x="1049163" y="0"/>
                  </a:lnTo>
                  <a:lnTo>
                    <a:pt x="987517" y="996"/>
                  </a:lnTo>
                  <a:lnTo>
                    <a:pt x="926809" y="3950"/>
                  </a:lnTo>
                  <a:lnTo>
                    <a:pt x="867137" y="8805"/>
                  </a:lnTo>
                  <a:lnTo>
                    <a:pt x="808600" y="15506"/>
                  </a:lnTo>
                  <a:lnTo>
                    <a:pt x="751296" y="23999"/>
                  </a:lnTo>
                  <a:lnTo>
                    <a:pt x="695324" y="34228"/>
                  </a:lnTo>
                  <a:lnTo>
                    <a:pt x="640782" y="46139"/>
                  </a:lnTo>
                  <a:lnTo>
                    <a:pt x="587768" y="59676"/>
                  </a:lnTo>
                  <a:lnTo>
                    <a:pt x="536381" y="74784"/>
                  </a:lnTo>
                  <a:lnTo>
                    <a:pt x="486720" y="91408"/>
                  </a:lnTo>
                  <a:lnTo>
                    <a:pt x="438882" y="109494"/>
                  </a:lnTo>
                  <a:lnTo>
                    <a:pt x="392966" y="128985"/>
                  </a:lnTo>
                  <a:lnTo>
                    <a:pt x="349070" y="149827"/>
                  </a:lnTo>
                  <a:lnTo>
                    <a:pt x="307294" y="171965"/>
                  </a:lnTo>
                  <a:lnTo>
                    <a:pt x="267734" y="195344"/>
                  </a:lnTo>
                  <a:lnTo>
                    <a:pt x="230490" y="219909"/>
                  </a:lnTo>
                  <a:lnTo>
                    <a:pt x="195661" y="245604"/>
                  </a:lnTo>
                  <a:lnTo>
                    <a:pt x="163343" y="272375"/>
                  </a:lnTo>
                  <a:lnTo>
                    <a:pt x="133637" y="300166"/>
                  </a:lnTo>
                  <a:lnTo>
                    <a:pt x="106639" y="328923"/>
                  </a:lnTo>
                  <a:lnTo>
                    <a:pt x="82450" y="358590"/>
                  </a:lnTo>
                  <a:lnTo>
                    <a:pt x="42887" y="420436"/>
                  </a:lnTo>
                  <a:lnTo>
                    <a:pt x="15735" y="485262"/>
                  </a:lnTo>
                  <a:lnTo>
                    <a:pt x="1782" y="552628"/>
                  </a:lnTo>
                  <a:lnTo>
                    <a:pt x="0" y="587126"/>
                  </a:lnTo>
                  <a:lnTo>
                    <a:pt x="1782" y="621625"/>
                  </a:lnTo>
                  <a:lnTo>
                    <a:pt x="15735" y="688991"/>
                  </a:lnTo>
                  <a:lnTo>
                    <a:pt x="42887" y="753817"/>
                  </a:lnTo>
                  <a:lnTo>
                    <a:pt x="82450" y="815663"/>
                  </a:lnTo>
                  <a:lnTo>
                    <a:pt x="106639" y="845330"/>
                  </a:lnTo>
                  <a:lnTo>
                    <a:pt x="133637" y="874087"/>
                  </a:lnTo>
                  <a:lnTo>
                    <a:pt x="163343" y="901878"/>
                  </a:lnTo>
                  <a:lnTo>
                    <a:pt x="195661" y="928649"/>
                  </a:lnTo>
                  <a:lnTo>
                    <a:pt x="230490" y="954344"/>
                  </a:lnTo>
                  <a:lnTo>
                    <a:pt x="267734" y="978909"/>
                  </a:lnTo>
                  <a:lnTo>
                    <a:pt x="307294" y="1002288"/>
                  </a:lnTo>
                  <a:lnTo>
                    <a:pt x="349070" y="1024426"/>
                  </a:lnTo>
                  <a:lnTo>
                    <a:pt x="392966" y="1045268"/>
                  </a:lnTo>
                  <a:lnTo>
                    <a:pt x="438882" y="1064759"/>
                  </a:lnTo>
                  <a:lnTo>
                    <a:pt x="486720" y="1082845"/>
                  </a:lnTo>
                  <a:lnTo>
                    <a:pt x="536381" y="1099469"/>
                  </a:lnTo>
                  <a:lnTo>
                    <a:pt x="587768" y="1114577"/>
                  </a:lnTo>
                  <a:lnTo>
                    <a:pt x="640782" y="1128114"/>
                  </a:lnTo>
                  <a:lnTo>
                    <a:pt x="695324" y="1140025"/>
                  </a:lnTo>
                  <a:lnTo>
                    <a:pt x="751296" y="1150254"/>
                  </a:lnTo>
                  <a:lnTo>
                    <a:pt x="808600" y="1158747"/>
                  </a:lnTo>
                  <a:lnTo>
                    <a:pt x="867137" y="1165448"/>
                  </a:lnTo>
                  <a:lnTo>
                    <a:pt x="926809" y="1170303"/>
                  </a:lnTo>
                  <a:lnTo>
                    <a:pt x="952937" y="1171574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30" name="Google Shape;730;p48"/>
            <p:cNvSpPr/>
            <p:nvPr/>
          </p:nvSpPr>
          <p:spPr>
            <a:xfrm>
              <a:off x="9581491" y="5619859"/>
              <a:ext cx="1753235" cy="17145"/>
            </a:xfrm>
            <a:custGeom>
              <a:avLst/>
              <a:gdLst/>
              <a:ahLst/>
              <a:cxnLst/>
              <a:rect l="l" t="t" r="r" b="b"/>
              <a:pathLst>
                <a:path w="1753234" h="17145" extrusionOk="0">
                  <a:moveTo>
                    <a:pt x="0" y="16630"/>
                  </a:moveTo>
                  <a:lnTo>
                    <a:pt x="1752764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13135974" y="5560397"/>
              <a:ext cx="1738630" cy="0"/>
            </a:xfrm>
            <a:custGeom>
              <a:avLst/>
              <a:gdLst/>
              <a:ahLst/>
              <a:cxnLst/>
              <a:rect l="l" t="t" r="r" b="b"/>
              <a:pathLst>
                <a:path w="1738630" h="120000" extrusionOk="0">
                  <a:moveTo>
                    <a:pt x="0" y="0"/>
                  </a:moveTo>
                  <a:lnTo>
                    <a:pt x="1738477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14817301" y="5517535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 extrusionOk="0">
                  <a:moveTo>
                    <a:pt x="0" y="0"/>
                  </a:moveTo>
                  <a:lnTo>
                    <a:pt x="57149" y="42862"/>
                  </a:lnTo>
                  <a:lnTo>
                    <a:pt x="0" y="85724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13220484" y="5698299"/>
              <a:ext cx="1628775" cy="28575"/>
            </a:xfrm>
            <a:custGeom>
              <a:avLst/>
              <a:gdLst/>
              <a:ahLst/>
              <a:cxnLst/>
              <a:rect l="l" t="t" r="r" b="b"/>
              <a:pathLst>
                <a:path w="1628775" h="28575" extrusionOk="0">
                  <a:moveTo>
                    <a:pt x="28575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28575" y="28575"/>
                  </a:lnTo>
                  <a:lnTo>
                    <a:pt x="28575" y="0"/>
                  </a:lnTo>
                  <a:close/>
                </a:path>
                <a:path w="1628775" h="28575" extrusionOk="0">
                  <a:moveTo>
                    <a:pt x="85725" y="0"/>
                  </a:moveTo>
                  <a:lnTo>
                    <a:pt x="57150" y="0"/>
                  </a:lnTo>
                  <a:lnTo>
                    <a:pt x="57150" y="28575"/>
                  </a:lnTo>
                  <a:lnTo>
                    <a:pt x="85725" y="28575"/>
                  </a:lnTo>
                  <a:lnTo>
                    <a:pt x="85725" y="0"/>
                  </a:lnTo>
                  <a:close/>
                </a:path>
                <a:path w="1628775" h="28575" extrusionOk="0">
                  <a:moveTo>
                    <a:pt x="142875" y="0"/>
                  </a:moveTo>
                  <a:lnTo>
                    <a:pt x="114300" y="0"/>
                  </a:lnTo>
                  <a:lnTo>
                    <a:pt x="114300" y="28575"/>
                  </a:lnTo>
                  <a:lnTo>
                    <a:pt x="142875" y="28575"/>
                  </a:lnTo>
                  <a:lnTo>
                    <a:pt x="142875" y="0"/>
                  </a:lnTo>
                  <a:close/>
                </a:path>
                <a:path w="1628775" h="28575" extrusionOk="0">
                  <a:moveTo>
                    <a:pt x="200025" y="0"/>
                  </a:moveTo>
                  <a:lnTo>
                    <a:pt x="171450" y="0"/>
                  </a:lnTo>
                  <a:lnTo>
                    <a:pt x="171450" y="28575"/>
                  </a:lnTo>
                  <a:lnTo>
                    <a:pt x="200025" y="28575"/>
                  </a:lnTo>
                  <a:lnTo>
                    <a:pt x="200025" y="0"/>
                  </a:lnTo>
                  <a:close/>
                </a:path>
                <a:path w="1628775" h="28575" extrusionOk="0">
                  <a:moveTo>
                    <a:pt x="257175" y="0"/>
                  </a:moveTo>
                  <a:lnTo>
                    <a:pt x="228600" y="0"/>
                  </a:lnTo>
                  <a:lnTo>
                    <a:pt x="228600" y="28575"/>
                  </a:lnTo>
                  <a:lnTo>
                    <a:pt x="257175" y="28575"/>
                  </a:lnTo>
                  <a:lnTo>
                    <a:pt x="257175" y="0"/>
                  </a:lnTo>
                  <a:close/>
                </a:path>
                <a:path w="1628775" h="28575" extrusionOk="0">
                  <a:moveTo>
                    <a:pt x="314325" y="0"/>
                  </a:moveTo>
                  <a:lnTo>
                    <a:pt x="285750" y="0"/>
                  </a:lnTo>
                  <a:lnTo>
                    <a:pt x="285750" y="28575"/>
                  </a:lnTo>
                  <a:lnTo>
                    <a:pt x="314325" y="28575"/>
                  </a:lnTo>
                  <a:lnTo>
                    <a:pt x="314325" y="0"/>
                  </a:lnTo>
                  <a:close/>
                </a:path>
                <a:path w="1628775" h="28575" extrusionOk="0">
                  <a:moveTo>
                    <a:pt x="371475" y="0"/>
                  </a:moveTo>
                  <a:lnTo>
                    <a:pt x="342900" y="0"/>
                  </a:lnTo>
                  <a:lnTo>
                    <a:pt x="342900" y="28575"/>
                  </a:lnTo>
                  <a:lnTo>
                    <a:pt x="371475" y="28575"/>
                  </a:lnTo>
                  <a:lnTo>
                    <a:pt x="371475" y="0"/>
                  </a:lnTo>
                  <a:close/>
                </a:path>
                <a:path w="1628775" h="28575" extrusionOk="0">
                  <a:moveTo>
                    <a:pt x="428625" y="0"/>
                  </a:moveTo>
                  <a:lnTo>
                    <a:pt x="400050" y="0"/>
                  </a:lnTo>
                  <a:lnTo>
                    <a:pt x="400050" y="28575"/>
                  </a:lnTo>
                  <a:lnTo>
                    <a:pt x="428625" y="28575"/>
                  </a:lnTo>
                  <a:lnTo>
                    <a:pt x="428625" y="0"/>
                  </a:lnTo>
                  <a:close/>
                </a:path>
                <a:path w="1628775" h="28575" extrusionOk="0">
                  <a:moveTo>
                    <a:pt x="485775" y="0"/>
                  </a:moveTo>
                  <a:lnTo>
                    <a:pt x="457200" y="0"/>
                  </a:lnTo>
                  <a:lnTo>
                    <a:pt x="457200" y="28575"/>
                  </a:lnTo>
                  <a:lnTo>
                    <a:pt x="485775" y="28575"/>
                  </a:lnTo>
                  <a:lnTo>
                    <a:pt x="485775" y="0"/>
                  </a:lnTo>
                  <a:close/>
                </a:path>
                <a:path w="1628775" h="28575" extrusionOk="0">
                  <a:moveTo>
                    <a:pt x="542925" y="0"/>
                  </a:moveTo>
                  <a:lnTo>
                    <a:pt x="514350" y="0"/>
                  </a:lnTo>
                  <a:lnTo>
                    <a:pt x="514350" y="28575"/>
                  </a:lnTo>
                  <a:lnTo>
                    <a:pt x="542925" y="28575"/>
                  </a:lnTo>
                  <a:lnTo>
                    <a:pt x="542925" y="0"/>
                  </a:lnTo>
                  <a:close/>
                </a:path>
                <a:path w="1628775" h="28575" extrusionOk="0">
                  <a:moveTo>
                    <a:pt x="600075" y="0"/>
                  </a:moveTo>
                  <a:lnTo>
                    <a:pt x="571500" y="0"/>
                  </a:lnTo>
                  <a:lnTo>
                    <a:pt x="571500" y="28575"/>
                  </a:lnTo>
                  <a:lnTo>
                    <a:pt x="600075" y="28575"/>
                  </a:lnTo>
                  <a:lnTo>
                    <a:pt x="600075" y="0"/>
                  </a:lnTo>
                  <a:close/>
                </a:path>
                <a:path w="1628775" h="28575" extrusionOk="0">
                  <a:moveTo>
                    <a:pt x="657225" y="0"/>
                  </a:moveTo>
                  <a:lnTo>
                    <a:pt x="628650" y="0"/>
                  </a:lnTo>
                  <a:lnTo>
                    <a:pt x="628650" y="28575"/>
                  </a:lnTo>
                  <a:lnTo>
                    <a:pt x="657225" y="28575"/>
                  </a:lnTo>
                  <a:lnTo>
                    <a:pt x="657225" y="0"/>
                  </a:lnTo>
                  <a:close/>
                </a:path>
                <a:path w="1628775" h="28575" extrusionOk="0">
                  <a:moveTo>
                    <a:pt x="714375" y="0"/>
                  </a:moveTo>
                  <a:lnTo>
                    <a:pt x="685800" y="0"/>
                  </a:lnTo>
                  <a:lnTo>
                    <a:pt x="685800" y="28575"/>
                  </a:lnTo>
                  <a:lnTo>
                    <a:pt x="714375" y="28575"/>
                  </a:lnTo>
                  <a:lnTo>
                    <a:pt x="714375" y="0"/>
                  </a:lnTo>
                  <a:close/>
                </a:path>
                <a:path w="1628775" h="28575" extrusionOk="0">
                  <a:moveTo>
                    <a:pt x="771525" y="0"/>
                  </a:moveTo>
                  <a:lnTo>
                    <a:pt x="742950" y="0"/>
                  </a:lnTo>
                  <a:lnTo>
                    <a:pt x="742950" y="28575"/>
                  </a:lnTo>
                  <a:lnTo>
                    <a:pt x="771525" y="28575"/>
                  </a:lnTo>
                  <a:lnTo>
                    <a:pt x="771525" y="0"/>
                  </a:lnTo>
                  <a:close/>
                </a:path>
                <a:path w="1628775" h="28575" extrusionOk="0">
                  <a:moveTo>
                    <a:pt x="828675" y="0"/>
                  </a:moveTo>
                  <a:lnTo>
                    <a:pt x="800100" y="0"/>
                  </a:lnTo>
                  <a:lnTo>
                    <a:pt x="800100" y="28575"/>
                  </a:lnTo>
                  <a:lnTo>
                    <a:pt x="828675" y="28575"/>
                  </a:lnTo>
                  <a:lnTo>
                    <a:pt x="828675" y="0"/>
                  </a:lnTo>
                  <a:close/>
                </a:path>
                <a:path w="1628775" h="28575" extrusionOk="0">
                  <a:moveTo>
                    <a:pt x="885825" y="0"/>
                  </a:moveTo>
                  <a:lnTo>
                    <a:pt x="857250" y="0"/>
                  </a:lnTo>
                  <a:lnTo>
                    <a:pt x="857250" y="28575"/>
                  </a:lnTo>
                  <a:lnTo>
                    <a:pt x="885825" y="28575"/>
                  </a:lnTo>
                  <a:lnTo>
                    <a:pt x="885825" y="0"/>
                  </a:lnTo>
                  <a:close/>
                </a:path>
                <a:path w="1628775" h="28575" extrusionOk="0">
                  <a:moveTo>
                    <a:pt x="942975" y="0"/>
                  </a:moveTo>
                  <a:lnTo>
                    <a:pt x="914400" y="0"/>
                  </a:lnTo>
                  <a:lnTo>
                    <a:pt x="914400" y="28575"/>
                  </a:lnTo>
                  <a:lnTo>
                    <a:pt x="942975" y="28575"/>
                  </a:lnTo>
                  <a:lnTo>
                    <a:pt x="942975" y="0"/>
                  </a:lnTo>
                  <a:close/>
                </a:path>
                <a:path w="1628775" h="28575" extrusionOk="0">
                  <a:moveTo>
                    <a:pt x="1000125" y="0"/>
                  </a:moveTo>
                  <a:lnTo>
                    <a:pt x="971550" y="0"/>
                  </a:lnTo>
                  <a:lnTo>
                    <a:pt x="971550" y="28575"/>
                  </a:lnTo>
                  <a:lnTo>
                    <a:pt x="1000125" y="28575"/>
                  </a:lnTo>
                  <a:lnTo>
                    <a:pt x="1000125" y="0"/>
                  </a:lnTo>
                  <a:close/>
                </a:path>
                <a:path w="1628775" h="28575" extrusionOk="0">
                  <a:moveTo>
                    <a:pt x="1057275" y="0"/>
                  </a:moveTo>
                  <a:lnTo>
                    <a:pt x="1028700" y="0"/>
                  </a:lnTo>
                  <a:lnTo>
                    <a:pt x="1028700" y="28575"/>
                  </a:lnTo>
                  <a:lnTo>
                    <a:pt x="1057275" y="28575"/>
                  </a:lnTo>
                  <a:lnTo>
                    <a:pt x="1057275" y="0"/>
                  </a:lnTo>
                  <a:close/>
                </a:path>
                <a:path w="1628775" h="28575" extrusionOk="0">
                  <a:moveTo>
                    <a:pt x="1114425" y="0"/>
                  </a:moveTo>
                  <a:lnTo>
                    <a:pt x="1085850" y="0"/>
                  </a:lnTo>
                  <a:lnTo>
                    <a:pt x="1085850" y="28575"/>
                  </a:lnTo>
                  <a:lnTo>
                    <a:pt x="1114425" y="28575"/>
                  </a:lnTo>
                  <a:lnTo>
                    <a:pt x="1114425" y="0"/>
                  </a:lnTo>
                  <a:close/>
                </a:path>
                <a:path w="1628775" h="28575" extrusionOk="0">
                  <a:moveTo>
                    <a:pt x="1171575" y="0"/>
                  </a:moveTo>
                  <a:lnTo>
                    <a:pt x="1143000" y="0"/>
                  </a:lnTo>
                  <a:lnTo>
                    <a:pt x="1143000" y="28575"/>
                  </a:lnTo>
                  <a:lnTo>
                    <a:pt x="1171575" y="28575"/>
                  </a:lnTo>
                  <a:lnTo>
                    <a:pt x="1171575" y="0"/>
                  </a:lnTo>
                  <a:close/>
                </a:path>
                <a:path w="1628775" h="28575" extrusionOk="0">
                  <a:moveTo>
                    <a:pt x="1228725" y="0"/>
                  </a:moveTo>
                  <a:lnTo>
                    <a:pt x="1200150" y="0"/>
                  </a:lnTo>
                  <a:lnTo>
                    <a:pt x="1200150" y="28575"/>
                  </a:lnTo>
                  <a:lnTo>
                    <a:pt x="1228725" y="28575"/>
                  </a:lnTo>
                  <a:lnTo>
                    <a:pt x="1228725" y="0"/>
                  </a:lnTo>
                  <a:close/>
                </a:path>
                <a:path w="1628775" h="28575" extrusionOk="0">
                  <a:moveTo>
                    <a:pt x="1285875" y="0"/>
                  </a:moveTo>
                  <a:lnTo>
                    <a:pt x="1257300" y="0"/>
                  </a:lnTo>
                  <a:lnTo>
                    <a:pt x="1257300" y="28575"/>
                  </a:lnTo>
                  <a:lnTo>
                    <a:pt x="1285875" y="28575"/>
                  </a:lnTo>
                  <a:lnTo>
                    <a:pt x="1285875" y="0"/>
                  </a:lnTo>
                  <a:close/>
                </a:path>
                <a:path w="1628775" h="28575" extrusionOk="0">
                  <a:moveTo>
                    <a:pt x="1343025" y="0"/>
                  </a:moveTo>
                  <a:lnTo>
                    <a:pt x="1314450" y="0"/>
                  </a:lnTo>
                  <a:lnTo>
                    <a:pt x="1314450" y="28575"/>
                  </a:lnTo>
                  <a:lnTo>
                    <a:pt x="1343025" y="28575"/>
                  </a:lnTo>
                  <a:lnTo>
                    <a:pt x="1343025" y="0"/>
                  </a:lnTo>
                  <a:close/>
                </a:path>
                <a:path w="1628775" h="28575" extrusionOk="0">
                  <a:moveTo>
                    <a:pt x="1400175" y="0"/>
                  </a:moveTo>
                  <a:lnTo>
                    <a:pt x="1371600" y="0"/>
                  </a:lnTo>
                  <a:lnTo>
                    <a:pt x="1371600" y="28575"/>
                  </a:lnTo>
                  <a:lnTo>
                    <a:pt x="1400175" y="28575"/>
                  </a:lnTo>
                  <a:lnTo>
                    <a:pt x="1400175" y="0"/>
                  </a:lnTo>
                  <a:close/>
                </a:path>
                <a:path w="1628775" h="28575" extrusionOk="0">
                  <a:moveTo>
                    <a:pt x="1457325" y="0"/>
                  </a:moveTo>
                  <a:lnTo>
                    <a:pt x="1428750" y="0"/>
                  </a:lnTo>
                  <a:lnTo>
                    <a:pt x="1428750" y="28575"/>
                  </a:lnTo>
                  <a:lnTo>
                    <a:pt x="1457325" y="28575"/>
                  </a:lnTo>
                  <a:lnTo>
                    <a:pt x="1457325" y="0"/>
                  </a:lnTo>
                  <a:close/>
                </a:path>
                <a:path w="1628775" h="28575" extrusionOk="0">
                  <a:moveTo>
                    <a:pt x="1514475" y="0"/>
                  </a:moveTo>
                  <a:lnTo>
                    <a:pt x="1485900" y="0"/>
                  </a:lnTo>
                  <a:lnTo>
                    <a:pt x="1485900" y="28575"/>
                  </a:lnTo>
                  <a:lnTo>
                    <a:pt x="1514475" y="28575"/>
                  </a:lnTo>
                  <a:lnTo>
                    <a:pt x="1514475" y="0"/>
                  </a:lnTo>
                  <a:close/>
                </a:path>
                <a:path w="1628775" h="28575" extrusionOk="0">
                  <a:moveTo>
                    <a:pt x="1571625" y="0"/>
                  </a:moveTo>
                  <a:lnTo>
                    <a:pt x="1543050" y="0"/>
                  </a:lnTo>
                  <a:lnTo>
                    <a:pt x="1543050" y="28575"/>
                  </a:lnTo>
                  <a:lnTo>
                    <a:pt x="1571625" y="28575"/>
                  </a:lnTo>
                  <a:lnTo>
                    <a:pt x="1571625" y="0"/>
                  </a:lnTo>
                  <a:close/>
                </a:path>
                <a:path w="1628775" h="28575" extrusionOk="0">
                  <a:moveTo>
                    <a:pt x="1628775" y="0"/>
                  </a:moveTo>
                  <a:lnTo>
                    <a:pt x="1600200" y="0"/>
                  </a:lnTo>
                  <a:lnTo>
                    <a:pt x="1600200" y="28575"/>
                  </a:lnTo>
                  <a:lnTo>
                    <a:pt x="1628775" y="28575"/>
                  </a:lnTo>
                  <a:lnTo>
                    <a:pt x="1628775" y="0"/>
                  </a:lnTo>
                  <a:close/>
                </a:path>
              </a:pathLst>
            </a:custGeom>
            <a:solidFill>
              <a:srgbClr val="01244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734" name="Google Shape;734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096499" y="5655433"/>
              <a:ext cx="9541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5" name="Google Shape;735;p48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7091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48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28</a:t>
            </a:r>
          </a:p>
        </p:txBody>
      </p:sp>
      <p:sp>
        <p:nvSpPr>
          <p:cNvPr id="737" name="Google Shape;737;p48"/>
          <p:cNvSpPr txBox="1"/>
          <p:nvPr/>
        </p:nvSpPr>
        <p:spPr>
          <a:xfrm>
            <a:off x="1822299" y="3966187"/>
            <a:ext cx="5280343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Atores: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entidades externas que interagem com o sistema.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49"/>
          <p:cNvGrpSpPr/>
          <p:nvPr/>
        </p:nvGrpSpPr>
        <p:grpSpPr>
          <a:xfrm>
            <a:off x="0" y="2255213"/>
            <a:ext cx="7437302" cy="2888429"/>
            <a:chOff x="0" y="4510427"/>
            <a:chExt cx="14874604" cy="5776857"/>
          </a:xfrm>
        </p:grpSpPr>
        <p:sp>
          <p:nvSpPr>
            <p:cNvPr id="743" name="Google Shape;743;p49"/>
            <p:cNvSpPr/>
            <p:nvPr/>
          </p:nvSpPr>
          <p:spPr>
            <a:xfrm>
              <a:off x="0" y="94382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3416503" y="4630227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 extrusionOk="0">
                  <a:moveTo>
                    <a:pt x="256877" y="0"/>
                  </a:moveTo>
                  <a:lnTo>
                    <a:pt x="210703" y="4138"/>
                  </a:lnTo>
                  <a:lnTo>
                    <a:pt x="167244" y="16070"/>
                  </a:lnTo>
                  <a:lnTo>
                    <a:pt x="127226" y="35071"/>
                  </a:lnTo>
                  <a:lnTo>
                    <a:pt x="91374" y="60414"/>
                  </a:lnTo>
                  <a:lnTo>
                    <a:pt x="60414" y="91374"/>
                  </a:lnTo>
                  <a:lnTo>
                    <a:pt x="35071" y="127226"/>
                  </a:lnTo>
                  <a:lnTo>
                    <a:pt x="16070" y="167244"/>
                  </a:lnTo>
                  <a:lnTo>
                    <a:pt x="4138" y="210703"/>
                  </a:lnTo>
                  <a:lnTo>
                    <a:pt x="0" y="256877"/>
                  </a:lnTo>
                  <a:lnTo>
                    <a:pt x="4138" y="303051"/>
                  </a:lnTo>
                  <a:lnTo>
                    <a:pt x="16070" y="346510"/>
                  </a:lnTo>
                  <a:lnTo>
                    <a:pt x="35071" y="386528"/>
                  </a:lnTo>
                  <a:lnTo>
                    <a:pt x="60414" y="422380"/>
                  </a:lnTo>
                  <a:lnTo>
                    <a:pt x="91374" y="453340"/>
                  </a:lnTo>
                  <a:lnTo>
                    <a:pt x="127226" y="478683"/>
                  </a:lnTo>
                  <a:lnTo>
                    <a:pt x="167244" y="497683"/>
                  </a:lnTo>
                  <a:lnTo>
                    <a:pt x="210703" y="509615"/>
                  </a:lnTo>
                  <a:lnTo>
                    <a:pt x="256877" y="513754"/>
                  </a:lnTo>
                  <a:lnTo>
                    <a:pt x="303051" y="509615"/>
                  </a:lnTo>
                  <a:lnTo>
                    <a:pt x="346510" y="497683"/>
                  </a:lnTo>
                  <a:lnTo>
                    <a:pt x="386528" y="478683"/>
                  </a:lnTo>
                  <a:lnTo>
                    <a:pt x="422380" y="453340"/>
                  </a:lnTo>
                  <a:lnTo>
                    <a:pt x="453340" y="422380"/>
                  </a:lnTo>
                  <a:lnTo>
                    <a:pt x="478683" y="386528"/>
                  </a:lnTo>
                  <a:lnTo>
                    <a:pt x="497683" y="346510"/>
                  </a:lnTo>
                  <a:lnTo>
                    <a:pt x="509615" y="303051"/>
                  </a:lnTo>
                  <a:lnTo>
                    <a:pt x="513754" y="256877"/>
                  </a:lnTo>
                  <a:lnTo>
                    <a:pt x="509615" y="210703"/>
                  </a:lnTo>
                  <a:lnTo>
                    <a:pt x="497683" y="167244"/>
                  </a:lnTo>
                  <a:lnTo>
                    <a:pt x="478683" y="127226"/>
                  </a:lnTo>
                  <a:lnTo>
                    <a:pt x="453340" y="91374"/>
                  </a:lnTo>
                  <a:lnTo>
                    <a:pt x="422380" y="60414"/>
                  </a:lnTo>
                  <a:lnTo>
                    <a:pt x="386528" y="35071"/>
                  </a:lnTo>
                  <a:lnTo>
                    <a:pt x="346510" y="16070"/>
                  </a:lnTo>
                  <a:lnTo>
                    <a:pt x="303051" y="4138"/>
                  </a:lnTo>
                  <a:lnTo>
                    <a:pt x="256877" y="0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3673382" y="5144046"/>
              <a:ext cx="0" cy="873760"/>
            </a:xfrm>
            <a:custGeom>
              <a:avLst/>
              <a:gdLst/>
              <a:ahLst/>
              <a:cxnLst/>
              <a:rect l="l" t="t" r="r" b="b"/>
              <a:pathLst>
                <a:path w="120000" h="873760" extrusionOk="0">
                  <a:moveTo>
                    <a:pt x="0" y="873148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3673356" y="5295844"/>
              <a:ext cx="270510" cy="342900"/>
            </a:xfrm>
            <a:custGeom>
              <a:avLst/>
              <a:gdLst/>
              <a:ahLst/>
              <a:cxnLst/>
              <a:rect l="l" t="t" r="r" b="b"/>
              <a:pathLst>
                <a:path w="270510" h="342900" extrusionOk="0">
                  <a:moveTo>
                    <a:pt x="269964" y="342399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3410549" y="5295908"/>
              <a:ext cx="262890" cy="342900"/>
            </a:xfrm>
            <a:custGeom>
              <a:avLst/>
              <a:gdLst/>
              <a:ahLst/>
              <a:cxnLst/>
              <a:rect l="l" t="t" r="r" b="b"/>
              <a:pathLst>
                <a:path w="262889" h="342900" extrusionOk="0">
                  <a:moveTo>
                    <a:pt x="262850" y="0"/>
                  </a:moveTo>
                  <a:lnTo>
                    <a:pt x="0" y="342399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3673385" y="5987300"/>
              <a:ext cx="264795" cy="382905"/>
            </a:xfrm>
            <a:custGeom>
              <a:avLst/>
              <a:gdLst/>
              <a:ahLst/>
              <a:cxnLst/>
              <a:rect l="l" t="t" r="r" b="b"/>
              <a:pathLst>
                <a:path w="264795" h="382904" extrusionOk="0">
                  <a:moveTo>
                    <a:pt x="264191" y="382312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3429849" y="5987374"/>
              <a:ext cx="243840" cy="382905"/>
            </a:xfrm>
            <a:custGeom>
              <a:avLst/>
              <a:gdLst/>
              <a:ahLst/>
              <a:cxnLst/>
              <a:rect l="l" t="t" r="r" b="b"/>
              <a:pathLst>
                <a:path w="243839" h="382904" extrusionOk="0">
                  <a:moveTo>
                    <a:pt x="243517" y="0"/>
                  </a:moveTo>
                  <a:lnTo>
                    <a:pt x="0" y="382312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5593561" y="4510427"/>
              <a:ext cx="2367915" cy="2404745"/>
            </a:xfrm>
            <a:custGeom>
              <a:avLst/>
              <a:gdLst/>
              <a:ahLst/>
              <a:cxnLst/>
              <a:rect l="l" t="t" r="r" b="b"/>
              <a:pathLst>
                <a:path w="2367915" h="2404745" extrusionOk="0">
                  <a:moveTo>
                    <a:pt x="2015485" y="2404312"/>
                  </a:moveTo>
                  <a:lnTo>
                    <a:pt x="352424" y="2404312"/>
                  </a:lnTo>
                  <a:lnTo>
                    <a:pt x="304602" y="2401095"/>
                  </a:lnTo>
                  <a:lnTo>
                    <a:pt x="258736" y="2391723"/>
                  </a:lnTo>
                  <a:lnTo>
                    <a:pt x="215245" y="2376617"/>
                  </a:lnTo>
                  <a:lnTo>
                    <a:pt x="174549" y="2356195"/>
                  </a:lnTo>
                  <a:lnTo>
                    <a:pt x="137068" y="2330880"/>
                  </a:lnTo>
                  <a:lnTo>
                    <a:pt x="103222" y="2301089"/>
                  </a:lnTo>
                  <a:lnTo>
                    <a:pt x="73432" y="2267243"/>
                  </a:lnTo>
                  <a:lnTo>
                    <a:pt x="48116" y="2229762"/>
                  </a:lnTo>
                  <a:lnTo>
                    <a:pt x="27695" y="2189067"/>
                  </a:lnTo>
                  <a:lnTo>
                    <a:pt x="12588" y="2145575"/>
                  </a:lnTo>
                  <a:lnTo>
                    <a:pt x="3217" y="2099709"/>
                  </a:lnTo>
                  <a:lnTo>
                    <a:pt x="0" y="2051887"/>
                  </a:lnTo>
                  <a:lnTo>
                    <a:pt x="0" y="352424"/>
                  </a:lnTo>
                  <a:lnTo>
                    <a:pt x="3217" y="304603"/>
                  </a:lnTo>
                  <a:lnTo>
                    <a:pt x="12588" y="258736"/>
                  </a:lnTo>
                  <a:lnTo>
                    <a:pt x="27695" y="215245"/>
                  </a:lnTo>
                  <a:lnTo>
                    <a:pt x="48116" y="174549"/>
                  </a:lnTo>
                  <a:lnTo>
                    <a:pt x="73432" y="137068"/>
                  </a:lnTo>
                  <a:lnTo>
                    <a:pt x="103222" y="103222"/>
                  </a:lnTo>
                  <a:lnTo>
                    <a:pt x="137068" y="73432"/>
                  </a:lnTo>
                  <a:lnTo>
                    <a:pt x="174549" y="48116"/>
                  </a:lnTo>
                  <a:lnTo>
                    <a:pt x="215245" y="27695"/>
                  </a:lnTo>
                  <a:lnTo>
                    <a:pt x="258736" y="12588"/>
                  </a:lnTo>
                  <a:lnTo>
                    <a:pt x="304602" y="3217"/>
                  </a:lnTo>
                  <a:lnTo>
                    <a:pt x="352424" y="0"/>
                  </a:lnTo>
                  <a:lnTo>
                    <a:pt x="2015485" y="0"/>
                  </a:lnTo>
                  <a:lnTo>
                    <a:pt x="2063307" y="3217"/>
                  </a:lnTo>
                  <a:lnTo>
                    <a:pt x="2109174" y="12588"/>
                  </a:lnTo>
                  <a:lnTo>
                    <a:pt x="2152665" y="27695"/>
                  </a:lnTo>
                  <a:lnTo>
                    <a:pt x="2193361" y="48116"/>
                  </a:lnTo>
                  <a:lnTo>
                    <a:pt x="2230842" y="73432"/>
                  </a:lnTo>
                  <a:lnTo>
                    <a:pt x="2264687" y="103222"/>
                  </a:lnTo>
                  <a:lnTo>
                    <a:pt x="2294478" y="137068"/>
                  </a:lnTo>
                  <a:lnTo>
                    <a:pt x="2319794" y="174549"/>
                  </a:lnTo>
                  <a:lnTo>
                    <a:pt x="2340215" y="215245"/>
                  </a:lnTo>
                  <a:lnTo>
                    <a:pt x="2355321" y="258736"/>
                  </a:lnTo>
                  <a:lnTo>
                    <a:pt x="2364693" y="304603"/>
                  </a:lnTo>
                  <a:lnTo>
                    <a:pt x="2367910" y="352424"/>
                  </a:lnTo>
                  <a:lnTo>
                    <a:pt x="2367910" y="2051887"/>
                  </a:lnTo>
                  <a:lnTo>
                    <a:pt x="2364693" y="2099709"/>
                  </a:lnTo>
                  <a:lnTo>
                    <a:pt x="2355321" y="2145575"/>
                  </a:lnTo>
                  <a:lnTo>
                    <a:pt x="2340215" y="2189067"/>
                  </a:lnTo>
                  <a:lnTo>
                    <a:pt x="2319794" y="2229762"/>
                  </a:lnTo>
                  <a:lnTo>
                    <a:pt x="2294478" y="2267243"/>
                  </a:lnTo>
                  <a:lnTo>
                    <a:pt x="2264687" y="2301089"/>
                  </a:lnTo>
                  <a:lnTo>
                    <a:pt x="2230842" y="2330880"/>
                  </a:lnTo>
                  <a:lnTo>
                    <a:pt x="2193361" y="2356195"/>
                  </a:lnTo>
                  <a:lnTo>
                    <a:pt x="2152665" y="2376617"/>
                  </a:lnTo>
                  <a:lnTo>
                    <a:pt x="2109174" y="2391723"/>
                  </a:lnTo>
                  <a:lnTo>
                    <a:pt x="2063307" y="2401095"/>
                  </a:lnTo>
                  <a:lnTo>
                    <a:pt x="2015485" y="2404312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5720849" y="5041032"/>
              <a:ext cx="2095500" cy="1171575"/>
            </a:xfrm>
            <a:custGeom>
              <a:avLst/>
              <a:gdLst/>
              <a:ahLst/>
              <a:cxnLst/>
              <a:rect l="l" t="t" r="r" b="b"/>
              <a:pathLst>
                <a:path w="2095500" h="1171575" extrusionOk="0">
                  <a:moveTo>
                    <a:pt x="1145390" y="1171574"/>
                  </a:moveTo>
                  <a:lnTo>
                    <a:pt x="1231189" y="1165449"/>
                  </a:lnTo>
                  <a:lnTo>
                    <a:pt x="1289726" y="1158747"/>
                  </a:lnTo>
                  <a:lnTo>
                    <a:pt x="1347030" y="1150254"/>
                  </a:lnTo>
                  <a:lnTo>
                    <a:pt x="1403002" y="1140025"/>
                  </a:lnTo>
                  <a:lnTo>
                    <a:pt x="1457544" y="1128114"/>
                  </a:lnTo>
                  <a:lnTo>
                    <a:pt x="1510558" y="1114577"/>
                  </a:lnTo>
                  <a:lnTo>
                    <a:pt x="1561945" y="1099469"/>
                  </a:lnTo>
                  <a:lnTo>
                    <a:pt x="1611607" y="1082845"/>
                  </a:lnTo>
                  <a:lnTo>
                    <a:pt x="1659444" y="1064760"/>
                  </a:lnTo>
                  <a:lnTo>
                    <a:pt x="1705360" y="1045268"/>
                  </a:lnTo>
                  <a:lnTo>
                    <a:pt x="1749256" y="1024426"/>
                  </a:lnTo>
                  <a:lnTo>
                    <a:pt x="1791033" y="1002288"/>
                  </a:lnTo>
                  <a:lnTo>
                    <a:pt x="1830592" y="978909"/>
                  </a:lnTo>
                  <a:lnTo>
                    <a:pt x="1867836" y="954344"/>
                  </a:lnTo>
                  <a:lnTo>
                    <a:pt x="1902666" y="928649"/>
                  </a:lnTo>
                  <a:lnTo>
                    <a:pt x="1934983" y="901878"/>
                  </a:lnTo>
                  <a:lnTo>
                    <a:pt x="1964690" y="874087"/>
                  </a:lnTo>
                  <a:lnTo>
                    <a:pt x="1991687" y="845330"/>
                  </a:lnTo>
                  <a:lnTo>
                    <a:pt x="2015877" y="815663"/>
                  </a:lnTo>
                  <a:lnTo>
                    <a:pt x="2055440" y="753817"/>
                  </a:lnTo>
                  <a:lnTo>
                    <a:pt x="2082591" y="688991"/>
                  </a:lnTo>
                  <a:lnTo>
                    <a:pt x="2091267" y="655598"/>
                  </a:lnTo>
                  <a:lnTo>
                    <a:pt x="2095500" y="628348"/>
                  </a:lnTo>
                </a:path>
                <a:path w="2095500" h="1171575" extrusionOk="0">
                  <a:moveTo>
                    <a:pt x="2095500" y="545905"/>
                  </a:moveTo>
                  <a:lnTo>
                    <a:pt x="2082591" y="485262"/>
                  </a:lnTo>
                  <a:lnTo>
                    <a:pt x="2055440" y="420435"/>
                  </a:lnTo>
                  <a:lnTo>
                    <a:pt x="2015877" y="358590"/>
                  </a:lnTo>
                  <a:lnTo>
                    <a:pt x="1991687" y="328923"/>
                  </a:lnTo>
                  <a:lnTo>
                    <a:pt x="1964690" y="300166"/>
                  </a:lnTo>
                  <a:lnTo>
                    <a:pt x="1934983" y="272375"/>
                  </a:lnTo>
                  <a:lnTo>
                    <a:pt x="1902666" y="245604"/>
                  </a:lnTo>
                  <a:lnTo>
                    <a:pt x="1867836" y="219908"/>
                  </a:lnTo>
                  <a:lnTo>
                    <a:pt x="1830592" y="195344"/>
                  </a:lnTo>
                  <a:lnTo>
                    <a:pt x="1791033" y="171965"/>
                  </a:lnTo>
                  <a:lnTo>
                    <a:pt x="1749256" y="149827"/>
                  </a:lnTo>
                  <a:lnTo>
                    <a:pt x="1705360" y="128985"/>
                  </a:lnTo>
                  <a:lnTo>
                    <a:pt x="1659444" y="109493"/>
                  </a:lnTo>
                  <a:lnTo>
                    <a:pt x="1611606" y="91408"/>
                  </a:lnTo>
                  <a:lnTo>
                    <a:pt x="1561945" y="74784"/>
                  </a:lnTo>
                  <a:lnTo>
                    <a:pt x="1510558" y="59676"/>
                  </a:lnTo>
                  <a:lnTo>
                    <a:pt x="1457544" y="46139"/>
                  </a:lnTo>
                  <a:lnTo>
                    <a:pt x="1403002" y="34228"/>
                  </a:lnTo>
                  <a:lnTo>
                    <a:pt x="1347030" y="23999"/>
                  </a:lnTo>
                  <a:lnTo>
                    <a:pt x="1289726" y="15506"/>
                  </a:lnTo>
                  <a:lnTo>
                    <a:pt x="1231189" y="8805"/>
                  </a:lnTo>
                  <a:lnTo>
                    <a:pt x="1171518" y="3950"/>
                  </a:lnTo>
                  <a:lnTo>
                    <a:pt x="1110809" y="996"/>
                  </a:lnTo>
                  <a:lnTo>
                    <a:pt x="1049163" y="0"/>
                  </a:lnTo>
                  <a:lnTo>
                    <a:pt x="987517" y="996"/>
                  </a:lnTo>
                  <a:lnTo>
                    <a:pt x="926809" y="3950"/>
                  </a:lnTo>
                  <a:lnTo>
                    <a:pt x="867137" y="8805"/>
                  </a:lnTo>
                  <a:lnTo>
                    <a:pt x="808600" y="15506"/>
                  </a:lnTo>
                  <a:lnTo>
                    <a:pt x="751296" y="23999"/>
                  </a:lnTo>
                  <a:lnTo>
                    <a:pt x="695324" y="34228"/>
                  </a:lnTo>
                  <a:lnTo>
                    <a:pt x="640782" y="46139"/>
                  </a:lnTo>
                  <a:lnTo>
                    <a:pt x="587768" y="59676"/>
                  </a:lnTo>
                  <a:lnTo>
                    <a:pt x="536381" y="74784"/>
                  </a:lnTo>
                  <a:lnTo>
                    <a:pt x="486720" y="91408"/>
                  </a:lnTo>
                  <a:lnTo>
                    <a:pt x="438882" y="109494"/>
                  </a:lnTo>
                  <a:lnTo>
                    <a:pt x="392966" y="128985"/>
                  </a:lnTo>
                  <a:lnTo>
                    <a:pt x="349070" y="149827"/>
                  </a:lnTo>
                  <a:lnTo>
                    <a:pt x="307294" y="171965"/>
                  </a:lnTo>
                  <a:lnTo>
                    <a:pt x="267734" y="195344"/>
                  </a:lnTo>
                  <a:lnTo>
                    <a:pt x="230490" y="219909"/>
                  </a:lnTo>
                  <a:lnTo>
                    <a:pt x="195661" y="245604"/>
                  </a:lnTo>
                  <a:lnTo>
                    <a:pt x="163343" y="272375"/>
                  </a:lnTo>
                  <a:lnTo>
                    <a:pt x="133637" y="300166"/>
                  </a:lnTo>
                  <a:lnTo>
                    <a:pt x="106639" y="328923"/>
                  </a:lnTo>
                  <a:lnTo>
                    <a:pt x="82450" y="358590"/>
                  </a:lnTo>
                  <a:lnTo>
                    <a:pt x="42887" y="420436"/>
                  </a:lnTo>
                  <a:lnTo>
                    <a:pt x="15735" y="485262"/>
                  </a:lnTo>
                  <a:lnTo>
                    <a:pt x="1782" y="552628"/>
                  </a:lnTo>
                  <a:lnTo>
                    <a:pt x="0" y="587126"/>
                  </a:lnTo>
                  <a:lnTo>
                    <a:pt x="1782" y="621625"/>
                  </a:lnTo>
                  <a:lnTo>
                    <a:pt x="15735" y="688991"/>
                  </a:lnTo>
                  <a:lnTo>
                    <a:pt x="42887" y="753817"/>
                  </a:lnTo>
                  <a:lnTo>
                    <a:pt x="82450" y="815663"/>
                  </a:lnTo>
                  <a:lnTo>
                    <a:pt x="106639" y="845330"/>
                  </a:lnTo>
                  <a:lnTo>
                    <a:pt x="133637" y="874087"/>
                  </a:lnTo>
                  <a:lnTo>
                    <a:pt x="163343" y="901878"/>
                  </a:lnTo>
                  <a:lnTo>
                    <a:pt x="195661" y="928649"/>
                  </a:lnTo>
                  <a:lnTo>
                    <a:pt x="230490" y="954344"/>
                  </a:lnTo>
                  <a:lnTo>
                    <a:pt x="267734" y="978909"/>
                  </a:lnTo>
                  <a:lnTo>
                    <a:pt x="307294" y="1002288"/>
                  </a:lnTo>
                  <a:lnTo>
                    <a:pt x="349070" y="1024426"/>
                  </a:lnTo>
                  <a:lnTo>
                    <a:pt x="392966" y="1045268"/>
                  </a:lnTo>
                  <a:lnTo>
                    <a:pt x="438882" y="1064759"/>
                  </a:lnTo>
                  <a:lnTo>
                    <a:pt x="486720" y="1082845"/>
                  </a:lnTo>
                  <a:lnTo>
                    <a:pt x="536381" y="1099469"/>
                  </a:lnTo>
                  <a:lnTo>
                    <a:pt x="587768" y="1114577"/>
                  </a:lnTo>
                  <a:lnTo>
                    <a:pt x="640782" y="1128114"/>
                  </a:lnTo>
                  <a:lnTo>
                    <a:pt x="695324" y="1140025"/>
                  </a:lnTo>
                  <a:lnTo>
                    <a:pt x="751296" y="1150254"/>
                  </a:lnTo>
                  <a:lnTo>
                    <a:pt x="808600" y="1158747"/>
                  </a:lnTo>
                  <a:lnTo>
                    <a:pt x="867137" y="1165448"/>
                  </a:lnTo>
                  <a:lnTo>
                    <a:pt x="926809" y="1170303"/>
                  </a:lnTo>
                  <a:lnTo>
                    <a:pt x="952937" y="1171574"/>
                  </a:lnTo>
                </a:path>
              </a:pathLst>
            </a:custGeom>
            <a:noFill/>
            <a:ln w="76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13135974" y="5560397"/>
              <a:ext cx="1738630" cy="0"/>
            </a:xfrm>
            <a:custGeom>
              <a:avLst/>
              <a:gdLst/>
              <a:ahLst/>
              <a:cxnLst/>
              <a:rect l="l" t="t" r="r" b="b"/>
              <a:pathLst>
                <a:path w="1738630" h="120000" extrusionOk="0">
                  <a:moveTo>
                    <a:pt x="0" y="0"/>
                  </a:moveTo>
                  <a:lnTo>
                    <a:pt x="1738477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14817301" y="5517535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 extrusionOk="0">
                  <a:moveTo>
                    <a:pt x="0" y="0"/>
                  </a:moveTo>
                  <a:lnTo>
                    <a:pt x="57149" y="42862"/>
                  </a:lnTo>
                  <a:lnTo>
                    <a:pt x="0" y="85724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13220484" y="5698299"/>
              <a:ext cx="1628775" cy="28575"/>
            </a:xfrm>
            <a:custGeom>
              <a:avLst/>
              <a:gdLst/>
              <a:ahLst/>
              <a:cxnLst/>
              <a:rect l="l" t="t" r="r" b="b"/>
              <a:pathLst>
                <a:path w="1628775" h="28575" extrusionOk="0">
                  <a:moveTo>
                    <a:pt x="28575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28575" y="28575"/>
                  </a:lnTo>
                  <a:lnTo>
                    <a:pt x="28575" y="0"/>
                  </a:lnTo>
                  <a:close/>
                </a:path>
                <a:path w="1628775" h="28575" extrusionOk="0">
                  <a:moveTo>
                    <a:pt x="85725" y="0"/>
                  </a:moveTo>
                  <a:lnTo>
                    <a:pt x="57150" y="0"/>
                  </a:lnTo>
                  <a:lnTo>
                    <a:pt x="57150" y="28575"/>
                  </a:lnTo>
                  <a:lnTo>
                    <a:pt x="85725" y="28575"/>
                  </a:lnTo>
                  <a:lnTo>
                    <a:pt x="85725" y="0"/>
                  </a:lnTo>
                  <a:close/>
                </a:path>
                <a:path w="1628775" h="28575" extrusionOk="0">
                  <a:moveTo>
                    <a:pt x="142875" y="0"/>
                  </a:moveTo>
                  <a:lnTo>
                    <a:pt x="114300" y="0"/>
                  </a:lnTo>
                  <a:lnTo>
                    <a:pt x="114300" y="28575"/>
                  </a:lnTo>
                  <a:lnTo>
                    <a:pt x="142875" y="28575"/>
                  </a:lnTo>
                  <a:lnTo>
                    <a:pt x="142875" y="0"/>
                  </a:lnTo>
                  <a:close/>
                </a:path>
                <a:path w="1628775" h="28575" extrusionOk="0">
                  <a:moveTo>
                    <a:pt x="200025" y="0"/>
                  </a:moveTo>
                  <a:lnTo>
                    <a:pt x="171450" y="0"/>
                  </a:lnTo>
                  <a:lnTo>
                    <a:pt x="171450" y="28575"/>
                  </a:lnTo>
                  <a:lnTo>
                    <a:pt x="200025" y="28575"/>
                  </a:lnTo>
                  <a:lnTo>
                    <a:pt x="200025" y="0"/>
                  </a:lnTo>
                  <a:close/>
                </a:path>
                <a:path w="1628775" h="28575" extrusionOk="0">
                  <a:moveTo>
                    <a:pt x="257175" y="0"/>
                  </a:moveTo>
                  <a:lnTo>
                    <a:pt x="228600" y="0"/>
                  </a:lnTo>
                  <a:lnTo>
                    <a:pt x="228600" y="28575"/>
                  </a:lnTo>
                  <a:lnTo>
                    <a:pt x="257175" y="28575"/>
                  </a:lnTo>
                  <a:lnTo>
                    <a:pt x="257175" y="0"/>
                  </a:lnTo>
                  <a:close/>
                </a:path>
                <a:path w="1628775" h="28575" extrusionOk="0">
                  <a:moveTo>
                    <a:pt x="314325" y="0"/>
                  </a:moveTo>
                  <a:lnTo>
                    <a:pt x="285750" y="0"/>
                  </a:lnTo>
                  <a:lnTo>
                    <a:pt x="285750" y="28575"/>
                  </a:lnTo>
                  <a:lnTo>
                    <a:pt x="314325" y="28575"/>
                  </a:lnTo>
                  <a:lnTo>
                    <a:pt x="314325" y="0"/>
                  </a:lnTo>
                  <a:close/>
                </a:path>
                <a:path w="1628775" h="28575" extrusionOk="0">
                  <a:moveTo>
                    <a:pt x="371475" y="0"/>
                  </a:moveTo>
                  <a:lnTo>
                    <a:pt x="342900" y="0"/>
                  </a:lnTo>
                  <a:lnTo>
                    <a:pt x="342900" y="28575"/>
                  </a:lnTo>
                  <a:lnTo>
                    <a:pt x="371475" y="28575"/>
                  </a:lnTo>
                  <a:lnTo>
                    <a:pt x="371475" y="0"/>
                  </a:lnTo>
                  <a:close/>
                </a:path>
                <a:path w="1628775" h="28575" extrusionOk="0">
                  <a:moveTo>
                    <a:pt x="428625" y="0"/>
                  </a:moveTo>
                  <a:lnTo>
                    <a:pt x="400050" y="0"/>
                  </a:lnTo>
                  <a:lnTo>
                    <a:pt x="400050" y="28575"/>
                  </a:lnTo>
                  <a:lnTo>
                    <a:pt x="428625" y="28575"/>
                  </a:lnTo>
                  <a:lnTo>
                    <a:pt x="428625" y="0"/>
                  </a:lnTo>
                  <a:close/>
                </a:path>
                <a:path w="1628775" h="28575" extrusionOk="0">
                  <a:moveTo>
                    <a:pt x="485775" y="0"/>
                  </a:moveTo>
                  <a:lnTo>
                    <a:pt x="457200" y="0"/>
                  </a:lnTo>
                  <a:lnTo>
                    <a:pt x="457200" y="28575"/>
                  </a:lnTo>
                  <a:lnTo>
                    <a:pt x="485775" y="28575"/>
                  </a:lnTo>
                  <a:lnTo>
                    <a:pt x="485775" y="0"/>
                  </a:lnTo>
                  <a:close/>
                </a:path>
                <a:path w="1628775" h="28575" extrusionOk="0">
                  <a:moveTo>
                    <a:pt x="542925" y="0"/>
                  </a:moveTo>
                  <a:lnTo>
                    <a:pt x="514350" y="0"/>
                  </a:lnTo>
                  <a:lnTo>
                    <a:pt x="514350" y="28575"/>
                  </a:lnTo>
                  <a:lnTo>
                    <a:pt x="542925" y="28575"/>
                  </a:lnTo>
                  <a:lnTo>
                    <a:pt x="542925" y="0"/>
                  </a:lnTo>
                  <a:close/>
                </a:path>
                <a:path w="1628775" h="28575" extrusionOk="0">
                  <a:moveTo>
                    <a:pt x="600075" y="0"/>
                  </a:moveTo>
                  <a:lnTo>
                    <a:pt x="571500" y="0"/>
                  </a:lnTo>
                  <a:lnTo>
                    <a:pt x="571500" y="28575"/>
                  </a:lnTo>
                  <a:lnTo>
                    <a:pt x="600075" y="28575"/>
                  </a:lnTo>
                  <a:lnTo>
                    <a:pt x="600075" y="0"/>
                  </a:lnTo>
                  <a:close/>
                </a:path>
                <a:path w="1628775" h="28575" extrusionOk="0">
                  <a:moveTo>
                    <a:pt x="657225" y="0"/>
                  </a:moveTo>
                  <a:lnTo>
                    <a:pt x="628650" y="0"/>
                  </a:lnTo>
                  <a:lnTo>
                    <a:pt x="628650" y="28575"/>
                  </a:lnTo>
                  <a:lnTo>
                    <a:pt x="657225" y="28575"/>
                  </a:lnTo>
                  <a:lnTo>
                    <a:pt x="657225" y="0"/>
                  </a:lnTo>
                  <a:close/>
                </a:path>
                <a:path w="1628775" h="28575" extrusionOk="0">
                  <a:moveTo>
                    <a:pt x="714375" y="0"/>
                  </a:moveTo>
                  <a:lnTo>
                    <a:pt x="685800" y="0"/>
                  </a:lnTo>
                  <a:lnTo>
                    <a:pt x="685800" y="28575"/>
                  </a:lnTo>
                  <a:lnTo>
                    <a:pt x="714375" y="28575"/>
                  </a:lnTo>
                  <a:lnTo>
                    <a:pt x="714375" y="0"/>
                  </a:lnTo>
                  <a:close/>
                </a:path>
                <a:path w="1628775" h="28575" extrusionOk="0">
                  <a:moveTo>
                    <a:pt x="771525" y="0"/>
                  </a:moveTo>
                  <a:lnTo>
                    <a:pt x="742950" y="0"/>
                  </a:lnTo>
                  <a:lnTo>
                    <a:pt x="742950" y="28575"/>
                  </a:lnTo>
                  <a:lnTo>
                    <a:pt x="771525" y="28575"/>
                  </a:lnTo>
                  <a:lnTo>
                    <a:pt x="771525" y="0"/>
                  </a:lnTo>
                  <a:close/>
                </a:path>
                <a:path w="1628775" h="28575" extrusionOk="0">
                  <a:moveTo>
                    <a:pt x="828675" y="0"/>
                  </a:moveTo>
                  <a:lnTo>
                    <a:pt x="800100" y="0"/>
                  </a:lnTo>
                  <a:lnTo>
                    <a:pt x="800100" y="28575"/>
                  </a:lnTo>
                  <a:lnTo>
                    <a:pt x="828675" y="28575"/>
                  </a:lnTo>
                  <a:lnTo>
                    <a:pt x="828675" y="0"/>
                  </a:lnTo>
                  <a:close/>
                </a:path>
                <a:path w="1628775" h="28575" extrusionOk="0">
                  <a:moveTo>
                    <a:pt x="885825" y="0"/>
                  </a:moveTo>
                  <a:lnTo>
                    <a:pt x="857250" y="0"/>
                  </a:lnTo>
                  <a:lnTo>
                    <a:pt x="857250" y="28575"/>
                  </a:lnTo>
                  <a:lnTo>
                    <a:pt x="885825" y="28575"/>
                  </a:lnTo>
                  <a:lnTo>
                    <a:pt x="885825" y="0"/>
                  </a:lnTo>
                  <a:close/>
                </a:path>
                <a:path w="1628775" h="28575" extrusionOk="0">
                  <a:moveTo>
                    <a:pt x="942975" y="0"/>
                  </a:moveTo>
                  <a:lnTo>
                    <a:pt x="914400" y="0"/>
                  </a:lnTo>
                  <a:lnTo>
                    <a:pt x="914400" y="28575"/>
                  </a:lnTo>
                  <a:lnTo>
                    <a:pt x="942975" y="28575"/>
                  </a:lnTo>
                  <a:lnTo>
                    <a:pt x="942975" y="0"/>
                  </a:lnTo>
                  <a:close/>
                </a:path>
                <a:path w="1628775" h="28575" extrusionOk="0">
                  <a:moveTo>
                    <a:pt x="1000125" y="0"/>
                  </a:moveTo>
                  <a:lnTo>
                    <a:pt x="971550" y="0"/>
                  </a:lnTo>
                  <a:lnTo>
                    <a:pt x="971550" y="28575"/>
                  </a:lnTo>
                  <a:lnTo>
                    <a:pt x="1000125" y="28575"/>
                  </a:lnTo>
                  <a:lnTo>
                    <a:pt x="1000125" y="0"/>
                  </a:lnTo>
                  <a:close/>
                </a:path>
                <a:path w="1628775" h="28575" extrusionOk="0">
                  <a:moveTo>
                    <a:pt x="1057275" y="0"/>
                  </a:moveTo>
                  <a:lnTo>
                    <a:pt x="1028700" y="0"/>
                  </a:lnTo>
                  <a:lnTo>
                    <a:pt x="1028700" y="28575"/>
                  </a:lnTo>
                  <a:lnTo>
                    <a:pt x="1057275" y="28575"/>
                  </a:lnTo>
                  <a:lnTo>
                    <a:pt x="1057275" y="0"/>
                  </a:lnTo>
                  <a:close/>
                </a:path>
                <a:path w="1628775" h="28575" extrusionOk="0">
                  <a:moveTo>
                    <a:pt x="1114425" y="0"/>
                  </a:moveTo>
                  <a:lnTo>
                    <a:pt x="1085850" y="0"/>
                  </a:lnTo>
                  <a:lnTo>
                    <a:pt x="1085850" y="28575"/>
                  </a:lnTo>
                  <a:lnTo>
                    <a:pt x="1114425" y="28575"/>
                  </a:lnTo>
                  <a:lnTo>
                    <a:pt x="1114425" y="0"/>
                  </a:lnTo>
                  <a:close/>
                </a:path>
                <a:path w="1628775" h="28575" extrusionOk="0">
                  <a:moveTo>
                    <a:pt x="1171575" y="0"/>
                  </a:moveTo>
                  <a:lnTo>
                    <a:pt x="1143000" y="0"/>
                  </a:lnTo>
                  <a:lnTo>
                    <a:pt x="1143000" y="28575"/>
                  </a:lnTo>
                  <a:lnTo>
                    <a:pt x="1171575" y="28575"/>
                  </a:lnTo>
                  <a:lnTo>
                    <a:pt x="1171575" y="0"/>
                  </a:lnTo>
                  <a:close/>
                </a:path>
                <a:path w="1628775" h="28575" extrusionOk="0">
                  <a:moveTo>
                    <a:pt x="1228725" y="0"/>
                  </a:moveTo>
                  <a:lnTo>
                    <a:pt x="1200150" y="0"/>
                  </a:lnTo>
                  <a:lnTo>
                    <a:pt x="1200150" y="28575"/>
                  </a:lnTo>
                  <a:lnTo>
                    <a:pt x="1228725" y="28575"/>
                  </a:lnTo>
                  <a:lnTo>
                    <a:pt x="1228725" y="0"/>
                  </a:lnTo>
                  <a:close/>
                </a:path>
                <a:path w="1628775" h="28575" extrusionOk="0">
                  <a:moveTo>
                    <a:pt x="1285875" y="0"/>
                  </a:moveTo>
                  <a:lnTo>
                    <a:pt x="1257300" y="0"/>
                  </a:lnTo>
                  <a:lnTo>
                    <a:pt x="1257300" y="28575"/>
                  </a:lnTo>
                  <a:lnTo>
                    <a:pt x="1285875" y="28575"/>
                  </a:lnTo>
                  <a:lnTo>
                    <a:pt x="1285875" y="0"/>
                  </a:lnTo>
                  <a:close/>
                </a:path>
                <a:path w="1628775" h="28575" extrusionOk="0">
                  <a:moveTo>
                    <a:pt x="1343025" y="0"/>
                  </a:moveTo>
                  <a:lnTo>
                    <a:pt x="1314450" y="0"/>
                  </a:lnTo>
                  <a:lnTo>
                    <a:pt x="1314450" y="28575"/>
                  </a:lnTo>
                  <a:lnTo>
                    <a:pt x="1343025" y="28575"/>
                  </a:lnTo>
                  <a:lnTo>
                    <a:pt x="1343025" y="0"/>
                  </a:lnTo>
                  <a:close/>
                </a:path>
                <a:path w="1628775" h="28575" extrusionOk="0">
                  <a:moveTo>
                    <a:pt x="1400175" y="0"/>
                  </a:moveTo>
                  <a:lnTo>
                    <a:pt x="1371600" y="0"/>
                  </a:lnTo>
                  <a:lnTo>
                    <a:pt x="1371600" y="28575"/>
                  </a:lnTo>
                  <a:lnTo>
                    <a:pt x="1400175" y="28575"/>
                  </a:lnTo>
                  <a:lnTo>
                    <a:pt x="1400175" y="0"/>
                  </a:lnTo>
                  <a:close/>
                </a:path>
                <a:path w="1628775" h="28575" extrusionOk="0">
                  <a:moveTo>
                    <a:pt x="1457325" y="0"/>
                  </a:moveTo>
                  <a:lnTo>
                    <a:pt x="1428750" y="0"/>
                  </a:lnTo>
                  <a:lnTo>
                    <a:pt x="1428750" y="28575"/>
                  </a:lnTo>
                  <a:lnTo>
                    <a:pt x="1457325" y="28575"/>
                  </a:lnTo>
                  <a:lnTo>
                    <a:pt x="1457325" y="0"/>
                  </a:lnTo>
                  <a:close/>
                </a:path>
                <a:path w="1628775" h="28575" extrusionOk="0">
                  <a:moveTo>
                    <a:pt x="1514475" y="0"/>
                  </a:moveTo>
                  <a:lnTo>
                    <a:pt x="1485900" y="0"/>
                  </a:lnTo>
                  <a:lnTo>
                    <a:pt x="1485900" y="28575"/>
                  </a:lnTo>
                  <a:lnTo>
                    <a:pt x="1514475" y="28575"/>
                  </a:lnTo>
                  <a:lnTo>
                    <a:pt x="1514475" y="0"/>
                  </a:lnTo>
                  <a:close/>
                </a:path>
                <a:path w="1628775" h="28575" extrusionOk="0">
                  <a:moveTo>
                    <a:pt x="1571625" y="0"/>
                  </a:moveTo>
                  <a:lnTo>
                    <a:pt x="1543050" y="0"/>
                  </a:lnTo>
                  <a:lnTo>
                    <a:pt x="1543050" y="28575"/>
                  </a:lnTo>
                  <a:lnTo>
                    <a:pt x="1571625" y="28575"/>
                  </a:lnTo>
                  <a:lnTo>
                    <a:pt x="1571625" y="0"/>
                  </a:lnTo>
                  <a:close/>
                </a:path>
                <a:path w="1628775" h="28575" extrusionOk="0">
                  <a:moveTo>
                    <a:pt x="1628775" y="0"/>
                  </a:moveTo>
                  <a:lnTo>
                    <a:pt x="1600200" y="0"/>
                  </a:lnTo>
                  <a:lnTo>
                    <a:pt x="1600200" y="28575"/>
                  </a:lnTo>
                  <a:lnTo>
                    <a:pt x="1628775" y="28575"/>
                  </a:lnTo>
                  <a:lnTo>
                    <a:pt x="1628775" y="0"/>
                  </a:lnTo>
                  <a:close/>
                </a:path>
              </a:pathLst>
            </a:custGeom>
            <a:solidFill>
              <a:srgbClr val="01244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755" name="Google Shape;755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096499" y="5655433"/>
              <a:ext cx="9541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49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7091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9"/>
          <p:cNvSpPr txBox="1"/>
          <p:nvPr/>
        </p:nvSpPr>
        <p:spPr>
          <a:xfrm>
            <a:off x="1784757" y="3966187"/>
            <a:ext cx="5355273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Casos de uso: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representam as funcionalidades do sistema</a:t>
            </a: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4799886" y="2773055"/>
            <a:ext cx="876617" cy="0"/>
          </a:xfrm>
          <a:custGeom>
            <a:avLst/>
            <a:gdLst/>
            <a:ahLst/>
            <a:cxnLst/>
            <a:rect l="l" t="t" r="r" b="b"/>
            <a:pathLst>
              <a:path w="1753234" h="120000" extrusionOk="0">
                <a:moveTo>
                  <a:pt x="0" y="0"/>
                </a:moveTo>
                <a:lnTo>
                  <a:pt x="1752764" y="0"/>
                </a:lnTo>
              </a:path>
            </a:pathLst>
          </a:custGeom>
          <a:noFill/>
          <a:ln w="28550" cap="flat" cmpd="sng">
            <a:solidFill>
              <a:srgbClr val="012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59" name="Google Shape;759;p49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144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457643" y="2419711"/>
            <a:ext cx="3287746" cy="18737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marL="12700">
              <a:lnSpc>
                <a:spcPct val="150000"/>
              </a:lnSpc>
            </a:pPr>
            <a:r>
              <a:rPr lang="en-US" sz="1500" kern="1200" err="1">
                <a:solidFill>
                  <a:srgbClr val="1A2A47"/>
                </a:solidFill>
                <a:latin typeface="Verdana"/>
              </a:rPr>
              <a:t>Somos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a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FitAI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,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uma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empresa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dedicada</a:t>
            </a:r>
            <a:r>
              <a:rPr lang="en-US" sz="1500" kern="1200">
                <a:solidFill>
                  <a:schemeClr val="tx1"/>
                </a:solidFill>
                <a:latin typeface="Verdana"/>
              </a:rPr>
              <a:t> 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a </a:t>
            </a:r>
            <a:r>
              <a:rPr lang="en-US" sz="1500" b="1" kern="1200" err="1">
                <a:solidFill>
                  <a:srgbClr val="1A2A47"/>
                </a:solidFill>
                <a:latin typeface="Verdana"/>
              </a:rPr>
              <a:t>elevar</a:t>
            </a:r>
            <a:r>
              <a:rPr lang="en-US" sz="1500" b="1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500" b="1" kern="1200" err="1">
                <a:solidFill>
                  <a:srgbClr val="1A2A47"/>
                </a:solidFill>
                <a:latin typeface="Verdana"/>
              </a:rPr>
              <a:t>sua</a:t>
            </a:r>
            <a:r>
              <a:rPr lang="en-US" sz="1500" b="1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500" b="1" kern="1200" err="1">
                <a:solidFill>
                  <a:srgbClr val="1A2A47"/>
                </a:solidFill>
                <a:latin typeface="Verdana"/>
              </a:rPr>
              <a:t>experiência</a:t>
            </a:r>
            <a:r>
              <a:rPr lang="en-US" sz="1500" b="1" kern="1200">
                <a:solidFill>
                  <a:srgbClr val="1A2A47"/>
                </a:solidFill>
                <a:latin typeface="Verdana"/>
              </a:rPr>
              <a:t> de </a:t>
            </a:r>
            <a:r>
              <a:rPr lang="en-US" sz="1500" b="1" kern="1200" err="1">
                <a:solidFill>
                  <a:srgbClr val="1A2A47"/>
                </a:solidFill>
                <a:latin typeface="Verdana"/>
              </a:rPr>
              <a:t>treino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através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de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soluções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tecnológicas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de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ponta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.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Nossa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paixão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é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unir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o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mundo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fitness com a </a:t>
            </a:r>
            <a:r>
              <a:rPr lang="en-US" sz="1500" b="1" kern="1200" err="1">
                <a:solidFill>
                  <a:srgbClr val="1A2A47"/>
                </a:solidFill>
                <a:latin typeface="Verdana"/>
              </a:rPr>
              <a:t>inteligência</a:t>
            </a:r>
            <a:r>
              <a:rPr lang="en-US" sz="1500" b="1" kern="1200">
                <a:solidFill>
                  <a:srgbClr val="1A2A47"/>
                </a:solidFill>
                <a:latin typeface="Verdana"/>
              </a:rPr>
              <a:t> artificial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para que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você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alcance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seus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objetivos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de forma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mais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eficaz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 e </a:t>
            </a:r>
            <a:r>
              <a:rPr lang="en-US" sz="1500" kern="1200" err="1">
                <a:solidFill>
                  <a:srgbClr val="1A2A47"/>
                </a:solidFill>
                <a:latin typeface="Verdana"/>
              </a:rPr>
              <a:t>segura</a:t>
            </a:r>
            <a:r>
              <a:rPr lang="en-US" sz="1500" kern="1200">
                <a:solidFill>
                  <a:srgbClr val="1A2A47"/>
                </a:solidFill>
                <a:latin typeface="Verdana"/>
              </a:rPr>
              <a:t>.</a:t>
            </a:r>
            <a:endParaRPr lang="pt-BR">
              <a:solidFill>
                <a:srgbClr val="1A2A47"/>
              </a:solidFill>
              <a:latin typeface="Verdana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16D794-CFD3-0367-19ED-5B744F8946F0}"/>
              </a:ext>
            </a:extLst>
          </p:cNvPr>
          <p:cNvSpPr txBox="1"/>
          <p:nvPr/>
        </p:nvSpPr>
        <p:spPr>
          <a:xfrm>
            <a:off x="457643" y="767591"/>
            <a:ext cx="3771934" cy="7768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 err="1">
                <a:solidFill>
                  <a:srgbClr val="1A2A47"/>
                </a:solidFill>
                <a:latin typeface="Tahoma"/>
                <a:ea typeface="Tahoma"/>
                <a:cs typeface="Tahoma"/>
              </a:rPr>
              <a:t>Quem</a:t>
            </a:r>
            <a:r>
              <a:rPr lang="en-US" sz="2400" b="1" kern="1200">
                <a:solidFill>
                  <a:srgbClr val="1A2A47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2400" b="1" kern="1200" err="1">
                <a:solidFill>
                  <a:srgbClr val="1A2A47"/>
                </a:solidFill>
                <a:latin typeface="Tahoma"/>
                <a:ea typeface="Tahoma"/>
                <a:cs typeface="Tahoma"/>
              </a:rPr>
              <a:t>Somos</a:t>
            </a:r>
            <a:r>
              <a:rPr lang="en-US" sz="2400" b="1" kern="1200">
                <a:solidFill>
                  <a:srgbClr val="1A2A47"/>
                </a:solidFill>
                <a:latin typeface="Tahoma"/>
                <a:ea typeface="Tahoma"/>
                <a:cs typeface="Tahoma"/>
              </a:rPr>
              <a:t> - </a:t>
            </a:r>
            <a:r>
              <a:rPr lang="en-US" sz="2400" kern="1200">
                <a:solidFill>
                  <a:srgbClr val="1A2A47"/>
                </a:solidFill>
                <a:latin typeface="Tahoma"/>
                <a:ea typeface="Tahoma"/>
                <a:cs typeface="Tahoma"/>
              </a:rPr>
              <a:t>A </a:t>
            </a:r>
            <a:r>
              <a:rPr lang="en-US" sz="2400" kern="1200" err="1">
                <a:solidFill>
                  <a:srgbClr val="1A2A47"/>
                </a:solidFill>
                <a:latin typeface="Tahoma"/>
                <a:ea typeface="Tahoma"/>
                <a:cs typeface="Tahoma"/>
              </a:rPr>
              <a:t>FitAI</a:t>
            </a:r>
            <a:r>
              <a:rPr lang="en-US" sz="2400" b="1" kern="1200">
                <a:solidFill>
                  <a:srgbClr val="1A2A47"/>
                </a:solidFill>
                <a:latin typeface="Tahoma"/>
                <a:ea typeface="Tahoma"/>
                <a:cs typeface="Tahoma"/>
              </a:rPr>
              <a:t> </a:t>
            </a:r>
          </a:p>
        </p:txBody>
      </p:sp>
      <p:grpSp>
        <p:nvGrpSpPr>
          <p:cNvPr id="171" name="Group 14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62324" y="0"/>
            <a:ext cx="1834788" cy="5777808"/>
            <a:chOff x="329184" y="1"/>
            <a:chExt cx="524256" cy="5777808"/>
          </a:xfrm>
        </p:grpSpPr>
        <p:cxnSp>
          <p:nvCxnSpPr>
            <p:cNvPr id="172" name="Straight Connector 14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solidFill>
              <a:srgbClr val="0C1C27"/>
            </a:solidFill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4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rgbClr val="0C1C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CF633546-D3D7-5570-BE7A-ACC315085EAF}"/>
              </a:ext>
            </a:extLst>
          </p:cNvPr>
          <p:cNvSpPr/>
          <p:nvPr/>
        </p:nvSpPr>
        <p:spPr>
          <a:xfrm>
            <a:off x="4044461" y="527538"/>
            <a:ext cx="4582990" cy="4110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1DC90F-0C26-CC2C-411F-97B375F76F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20" t="-1314" r="6008" b="22587"/>
          <a:stretch>
            <a:fillRect/>
          </a:stretch>
        </p:blipFill>
        <p:spPr>
          <a:xfrm>
            <a:off x="4230429" y="656531"/>
            <a:ext cx="4206622" cy="3747506"/>
          </a:xfrm>
          <a:prstGeom prst="rect">
            <a:avLst/>
          </a:prstGeom>
        </p:spPr>
      </p:pic>
      <p:sp>
        <p:nvSpPr>
          <p:cNvPr id="139" name="Google Shape;139;p21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" name="Google Shape;97;p19">
            <a:extLst>
              <a:ext uri="{FF2B5EF4-FFF2-40B4-BE49-F238E27FC236}">
                <a16:creationId xmlns:a16="http://schemas.microsoft.com/office/drawing/2014/main" id="{75327A9F-11CD-8685-93A2-504DBF44FF0E}"/>
              </a:ext>
            </a:extLst>
          </p:cNvPr>
          <p:cNvSpPr txBox="1"/>
          <p:nvPr/>
        </p:nvSpPr>
        <p:spPr>
          <a:xfrm>
            <a:off x="142846" y="4756409"/>
            <a:ext cx="184150" cy="36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pt-BR" sz="23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50"/>
          <p:cNvGrpSpPr/>
          <p:nvPr/>
        </p:nvGrpSpPr>
        <p:grpSpPr>
          <a:xfrm>
            <a:off x="0" y="2255213"/>
            <a:ext cx="7437302" cy="2888429"/>
            <a:chOff x="0" y="4510427"/>
            <a:chExt cx="14874604" cy="5776857"/>
          </a:xfrm>
        </p:grpSpPr>
        <p:sp>
          <p:nvSpPr>
            <p:cNvPr id="765" name="Google Shape;765;p50"/>
            <p:cNvSpPr/>
            <p:nvPr/>
          </p:nvSpPr>
          <p:spPr>
            <a:xfrm>
              <a:off x="0" y="94382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3416503" y="4630227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 extrusionOk="0">
                  <a:moveTo>
                    <a:pt x="256877" y="0"/>
                  </a:moveTo>
                  <a:lnTo>
                    <a:pt x="210703" y="4138"/>
                  </a:lnTo>
                  <a:lnTo>
                    <a:pt x="167244" y="16070"/>
                  </a:lnTo>
                  <a:lnTo>
                    <a:pt x="127226" y="35071"/>
                  </a:lnTo>
                  <a:lnTo>
                    <a:pt x="91374" y="60414"/>
                  </a:lnTo>
                  <a:lnTo>
                    <a:pt x="60414" y="91374"/>
                  </a:lnTo>
                  <a:lnTo>
                    <a:pt x="35071" y="127226"/>
                  </a:lnTo>
                  <a:lnTo>
                    <a:pt x="16070" y="167244"/>
                  </a:lnTo>
                  <a:lnTo>
                    <a:pt x="4138" y="210703"/>
                  </a:lnTo>
                  <a:lnTo>
                    <a:pt x="0" y="256877"/>
                  </a:lnTo>
                  <a:lnTo>
                    <a:pt x="4138" y="303051"/>
                  </a:lnTo>
                  <a:lnTo>
                    <a:pt x="16070" y="346510"/>
                  </a:lnTo>
                  <a:lnTo>
                    <a:pt x="35071" y="386528"/>
                  </a:lnTo>
                  <a:lnTo>
                    <a:pt x="60414" y="422380"/>
                  </a:lnTo>
                  <a:lnTo>
                    <a:pt x="91374" y="453340"/>
                  </a:lnTo>
                  <a:lnTo>
                    <a:pt x="127226" y="478683"/>
                  </a:lnTo>
                  <a:lnTo>
                    <a:pt x="167244" y="497683"/>
                  </a:lnTo>
                  <a:lnTo>
                    <a:pt x="210703" y="509615"/>
                  </a:lnTo>
                  <a:lnTo>
                    <a:pt x="256877" y="513754"/>
                  </a:lnTo>
                  <a:lnTo>
                    <a:pt x="303051" y="509615"/>
                  </a:lnTo>
                  <a:lnTo>
                    <a:pt x="346510" y="497683"/>
                  </a:lnTo>
                  <a:lnTo>
                    <a:pt x="386528" y="478683"/>
                  </a:lnTo>
                  <a:lnTo>
                    <a:pt x="422380" y="453340"/>
                  </a:lnTo>
                  <a:lnTo>
                    <a:pt x="453340" y="422380"/>
                  </a:lnTo>
                  <a:lnTo>
                    <a:pt x="478683" y="386528"/>
                  </a:lnTo>
                  <a:lnTo>
                    <a:pt x="497683" y="346510"/>
                  </a:lnTo>
                  <a:lnTo>
                    <a:pt x="509615" y="303051"/>
                  </a:lnTo>
                  <a:lnTo>
                    <a:pt x="513754" y="256877"/>
                  </a:lnTo>
                  <a:lnTo>
                    <a:pt x="509615" y="210703"/>
                  </a:lnTo>
                  <a:lnTo>
                    <a:pt x="497683" y="167244"/>
                  </a:lnTo>
                  <a:lnTo>
                    <a:pt x="478683" y="127226"/>
                  </a:lnTo>
                  <a:lnTo>
                    <a:pt x="453340" y="91374"/>
                  </a:lnTo>
                  <a:lnTo>
                    <a:pt x="422380" y="60414"/>
                  </a:lnTo>
                  <a:lnTo>
                    <a:pt x="386528" y="35071"/>
                  </a:lnTo>
                  <a:lnTo>
                    <a:pt x="346510" y="16070"/>
                  </a:lnTo>
                  <a:lnTo>
                    <a:pt x="303051" y="4138"/>
                  </a:lnTo>
                  <a:lnTo>
                    <a:pt x="256877" y="0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3673382" y="5144046"/>
              <a:ext cx="0" cy="873760"/>
            </a:xfrm>
            <a:custGeom>
              <a:avLst/>
              <a:gdLst/>
              <a:ahLst/>
              <a:cxnLst/>
              <a:rect l="l" t="t" r="r" b="b"/>
              <a:pathLst>
                <a:path w="120000" h="873760" extrusionOk="0">
                  <a:moveTo>
                    <a:pt x="0" y="873148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3673356" y="5295844"/>
              <a:ext cx="270510" cy="342900"/>
            </a:xfrm>
            <a:custGeom>
              <a:avLst/>
              <a:gdLst/>
              <a:ahLst/>
              <a:cxnLst/>
              <a:rect l="l" t="t" r="r" b="b"/>
              <a:pathLst>
                <a:path w="270510" h="342900" extrusionOk="0">
                  <a:moveTo>
                    <a:pt x="269964" y="342399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3410549" y="5295908"/>
              <a:ext cx="262890" cy="342900"/>
            </a:xfrm>
            <a:custGeom>
              <a:avLst/>
              <a:gdLst/>
              <a:ahLst/>
              <a:cxnLst/>
              <a:rect l="l" t="t" r="r" b="b"/>
              <a:pathLst>
                <a:path w="262889" h="342900" extrusionOk="0">
                  <a:moveTo>
                    <a:pt x="262850" y="0"/>
                  </a:moveTo>
                  <a:lnTo>
                    <a:pt x="0" y="342399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3673385" y="5987300"/>
              <a:ext cx="264795" cy="382905"/>
            </a:xfrm>
            <a:custGeom>
              <a:avLst/>
              <a:gdLst/>
              <a:ahLst/>
              <a:cxnLst/>
              <a:rect l="l" t="t" r="r" b="b"/>
              <a:pathLst>
                <a:path w="264795" h="382904" extrusionOk="0">
                  <a:moveTo>
                    <a:pt x="264191" y="382312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3429849" y="5987374"/>
              <a:ext cx="243840" cy="382905"/>
            </a:xfrm>
            <a:custGeom>
              <a:avLst/>
              <a:gdLst/>
              <a:ahLst/>
              <a:cxnLst/>
              <a:rect l="l" t="t" r="r" b="b"/>
              <a:pathLst>
                <a:path w="243839" h="382904" extrusionOk="0">
                  <a:moveTo>
                    <a:pt x="243517" y="0"/>
                  </a:moveTo>
                  <a:lnTo>
                    <a:pt x="0" y="382312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5720849" y="5041032"/>
              <a:ext cx="2095500" cy="1171575"/>
            </a:xfrm>
            <a:custGeom>
              <a:avLst/>
              <a:gdLst/>
              <a:ahLst/>
              <a:cxnLst/>
              <a:rect l="l" t="t" r="r" b="b"/>
              <a:pathLst>
                <a:path w="2095500" h="1171575" extrusionOk="0">
                  <a:moveTo>
                    <a:pt x="1145390" y="1171574"/>
                  </a:moveTo>
                  <a:lnTo>
                    <a:pt x="1231189" y="1165449"/>
                  </a:lnTo>
                  <a:lnTo>
                    <a:pt x="1289726" y="1158747"/>
                  </a:lnTo>
                  <a:lnTo>
                    <a:pt x="1347030" y="1150254"/>
                  </a:lnTo>
                  <a:lnTo>
                    <a:pt x="1403002" y="1140025"/>
                  </a:lnTo>
                  <a:lnTo>
                    <a:pt x="1457544" y="1128114"/>
                  </a:lnTo>
                  <a:lnTo>
                    <a:pt x="1510558" y="1114577"/>
                  </a:lnTo>
                  <a:lnTo>
                    <a:pt x="1561945" y="1099469"/>
                  </a:lnTo>
                  <a:lnTo>
                    <a:pt x="1611607" y="1082845"/>
                  </a:lnTo>
                  <a:lnTo>
                    <a:pt x="1659444" y="1064760"/>
                  </a:lnTo>
                  <a:lnTo>
                    <a:pt x="1705360" y="1045268"/>
                  </a:lnTo>
                  <a:lnTo>
                    <a:pt x="1749256" y="1024426"/>
                  </a:lnTo>
                  <a:lnTo>
                    <a:pt x="1791033" y="1002288"/>
                  </a:lnTo>
                  <a:lnTo>
                    <a:pt x="1830592" y="978909"/>
                  </a:lnTo>
                  <a:lnTo>
                    <a:pt x="1867836" y="954344"/>
                  </a:lnTo>
                  <a:lnTo>
                    <a:pt x="1902666" y="928649"/>
                  </a:lnTo>
                  <a:lnTo>
                    <a:pt x="1934983" y="901878"/>
                  </a:lnTo>
                  <a:lnTo>
                    <a:pt x="1964690" y="874087"/>
                  </a:lnTo>
                  <a:lnTo>
                    <a:pt x="1991687" y="845330"/>
                  </a:lnTo>
                  <a:lnTo>
                    <a:pt x="2015877" y="815663"/>
                  </a:lnTo>
                  <a:lnTo>
                    <a:pt x="2055440" y="753817"/>
                  </a:lnTo>
                  <a:lnTo>
                    <a:pt x="2082591" y="688991"/>
                  </a:lnTo>
                  <a:lnTo>
                    <a:pt x="2091267" y="655598"/>
                  </a:lnTo>
                  <a:lnTo>
                    <a:pt x="2095500" y="628348"/>
                  </a:lnTo>
                </a:path>
                <a:path w="2095500" h="1171575" extrusionOk="0">
                  <a:moveTo>
                    <a:pt x="2095500" y="545905"/>
                  </a:moveTo>
                  <a:lnTo>
                    <a:pt x="2082591" y="485262"/>
                  </a:lnTo>
                  <a:lnTo>
                    <a:pt x="2055440" y="420435"/>
                  </a:lnTo>
                  <a:lnTo>
                    <a:pt x="2015877" y="358590"/>
                  </a:lnTo>
                  <a:lnTo>
                    <a:pt x="1991687" y="328923"/>
                  </a:lnTo>
                  <a:lnTo>
                    <a:pt x="1964690" y="300166"/>
                  </a:lnTo>
                  <a:lnTo>
                    <a:pt x="1934983" y="272375"/>
                  </a:lnTo>
                  <a:lnTo>
                    <a:pt x="1902666" y="245604"/>
                  </a:lnTo>
                  <a:lnTo>
                    <a:pt x="1867836" y="219908"/>
                  </a:lnTo>
                  <a:lnTo>
                    <a:pt x="1830592" y="195344"/>
                  </a:lnTo>
                  <a:lnTo>
                    <a:pt x="1791033" y="171965"/>
                  </a:lnTo>
                  <a:lnTo>
                    <a:pt x="1749256" y="149827"/>
                  </a:lnTo>
                  <a:lnTo>
                    <a:pt x="1705360" y="128985"/>
                  </a:lnTo>
                  <a:lnTo>
                    <a:pt x="1659444" y="109493"/>
                  </a:lnTo>
                  <a:lnTo>
                    <a:pt x="1611606" y="91408"/>
                  </a:lnTo>
                  <a:lnTo>
                    <a:pt x="1561945" y="74784"/>
                  </a:lnTo>
                  <a:lnTo>
                    <a:pt x="1510558" y="59676"/>
                  </a:lnTo>
                  <a:lnTo>
                    <a:pt x="1457544" y="46139"/>
                  </a:lnTo>
                  <a:lnTo>
                    <a:pt x="1403002" y="34228"/>
                  </a:lnTo>
                  <a:lnTo>
                    <a:pt x="1347030" y="23999"/>
                  </a:lnTo>
                  <a:lnTo>
                    <a:pt x="1289726" y="15506"/>
                  </a:lnTo>
                  <a:lnTo>
                    <a:pt x="1231189" y="8805"/>
                  </a:lnTo>
                  <a:lnTo>
                    <a:pt x="1171518" y="3950"/>
                  </a:lnTo>
                  <a:lnTo>
                    <a:pt x="1110809" y="996"/>
                  </a:lnTo>
                  <a:lnTo>
                    <a:pt x="1049163" y="0"/>
                  </a:lnTo>
                  <a:lnTo>
                    <a:pt x="987517" y="996"/>
                  </a:lnTo>
                  <a:lnTo>
                    <a:pt x="926809" y="3950"/>
                  </a:lnTo>
                  <a:lnTo>
                    <a:pt x="867137" y="8805"/>
                  </a:lnTo>
                  <a:lnTo>
                    <a:pt x="808600" y="15506"/>
                  </a:lnTo>
                  <a:lnTo>
                    <a:pt x="751296" y="23999"/>
                  </a:lnTo>
                  <a:lnTo>
                    <a:pt x="695324" y="34228"/>
                  </a:lnTo>
                  <a:lnTo>
                    <a:pt x="640782" y="46139"/>
                  </a:lnTo>
                  <a:lnTo>
                    <a:pt x="587768" y="59676"/>
                  </a:lnTo>
                  <a:lnTo>
                    <a:pt x="536381" y="74784"/>
                  </a:lnTo>
                  <a:lnTo>
                    <a:pt x="486720" y="91408"/>
                  </a:lnTo>
                  <a:lnTo>
                    <a:pt x="438882" y="109494"/>
                  </a:lnTo>
                  <a:lnTo>
                    <a:pt x="392966" y="128985"/>
                  </a:lnTo>
                  <a:lnTo>
                    <a:pt x="349070" y="149827"/>
                  </a:lnTo>
                  <a:lnTo>
                    <a:pt x="307294" y="171965"/>
                  </a:lnTo>
                  <a:lnTo>
                    <a:pt x="267734" y="195344"/>
                  </a:lnTo>
                  <a:lnTo>
                    <a:pt x="230490" y="219909"/>
                  </a:lnTo>
                  <a:lnTo>
                    <a:pt x="195661" y="245604"/>
                  </a:lnTo>
                  <a:lnTo>
                    <a:pt x="163343" y="272375"/>
                  </a:lnTo>
                  <a:lnTo>
                    <a:pt x="133637" y="300166"/>
                  </a:lnTo>
                  <a:lnTo>
                    <a:pt x="106639" y="328923"/>
                  </a:lnTo>
                  <a:lnTo>
                    <a:pt x="82450" y="358590"/>
                  </a:lnTo>
                  <a:lnTo>
                    <a:pt x="42887" y="420436"/>
                  </a:lnTo>
                  <a:lnTo>
                    <a:pt x="15735" y="485262"/>
                  </a:lnTo>
                  <a:lnTo>
                    <a:pt x="1782" y="552628"/>
                  </a:lnTo>
                  <a:lnTo>
                    <a:pt x="0" y="587126"/>
                  </a:lnTo>
                  <a:lnTo>
                    <a:pt x="1782" y="621625"/>
                  </a:lnTo>
                  <a:lnTo>
                    <a:pt x="15735" y="688991"/>
                  </a:lnTo>
                  <a:lnTo>
                    <a:pt x="42887" y="753817"/>
                  </a:lnTo>
                  <a:lnTo>
                    <a:pt x="82450" y="815663"/>
                  </a:lnTo>
                  <a:lnTo>
                    <a:pt x="106639" y="845330"/>
                  </a:lnTo>
                  <a:lnTo>
                    <a:pt x="133637" y="874087"/>
                  </a:lnTo>
                  <a:lnTo>
                    <a:pt x="163343" y="901878"/>
                  </a:lnTo>
                  <a:lnTo>
                    <a:pt x="195661" y="928649"/>
                  </a:lnTo>
                  <a:lnTo>
                    <a:pt x="230490" y="954344"/>
                  </a:lnTo>
                  <a:lnTo>
                    <a:pt x="267734" y="978909"/>
                  </a:lnTo>
                  <a:lnTo>
                    <a:pt x="307294" y="1002288"/>
                  </a:lnTo>
                  <a:lnTo>
                    <a:pt x="349070" y="1024426"/>
                  </a:lnTo>
                  <a:lnTo>
                    <a:pt x="392966" y="1045268"/>
                  </a:lnTo>
                  <a:lnTo>
                    <a:pt x="438882" y="1064759"/>
                  </a:lnTo>
                  <a:lnTo>
                    <a:pt x="486720" y="1082845"/>
                  </a:lnTo>
                  <a:lnTo>
                    <a:pt x="536381" y="1099469"/>
                  </a:lnTo>
                  <a:lnTo>
                    <a:pt x="587768" y="1114577"/>
                  </a:lnTo>
                  <a:lnTo>
                    <a:pt x="640782" y="1128114"/>
                  </a:lnTo>
                  <a:lnTo>
                    <a:pt x="695324" y="1140025"/>
                  </a:lnTo>
                  <a:lnTo>
                    <a:pt x="751296" y="1150254"/>
                  </a:lnTo>
                  <a:lnTo>
                    <a:pt x="808600" y="1158747"/>
                  </a:lnTo>
                  <a:lnTo>
                    <a:pt x="867137" y="1165448"/>
                  </a:lnTo>
                  <a:lnTo>
                    <a:pt x="926809" y="1170303"/>
                  </a:lnTo>
                  <a:lnTo>
                    <a:pt x="952937" y="1171574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9273916" y="4510427"/>
              <a:ext cx="2367915" cy="2404745"/>
            </a:xfrm>
            <a:custGeom>
              <a:avLst/>
              <a:gdLst/>
              <a:ahLst/>
              <a:cxnLst/>
              <a:rect l="l" t="t" r="r" b="b"/>
              <a:pathLst>
                <a:path w="2367915" h="2404745" extrusionOk="0">
                  <a:moveTo>
                    <a:pt x="2015485" y="2404312"/>
                  </a:moveTo>
                  <a:lnTo>
                    <a:pt x="352424" y="2404312"/>
                  </a:lnTo>
                  <a:lnTo>
                    <a:pt x="304603" y="2401095"/>
                  </a:lnTo>
                  <a:lnTo>
                    <a:pt x="258736" y="2391723"/>
                  </a:lnTo>
                  <a:lnTo>
                    <a:pt x="215245" y="2376617"/>
                  </a:lnTo>
                  <a:lnTo>
                    <a:pt x="174549" y="2356195"/>
                  </a:lnTo>
                  <a:lnTo>
                    <a:pt x="137068" y="2330880"/>
                  </a:lnTo>
                  <a:lnTo>
                    <a:pt x="103222" y="2301089"/>
                  </a:lnTo>
                  <a:lnTo>
                    <a:pt x="73432" y="2267243"/>
                  </a:lnTo>
                  <a:lnTo>
                    <a:pt x="48116" y="2229762"/>
                  </a:lnTo>
                  <a:lnTo>
                    <a:pt x="27695" y="2189067"/>
                  </a:lnTo>
                  <a:lnTo>
                    <a:pt x="12588" y="2145575"/>
                  </a:lnTo>
                  <a:lnTo>
                    <a:pt x="3217" y="2099709"/>
                  </a:lnTo>
                  <a:lnTo>
                    <a:pt x="0" y="2051887"/>
                  </a:lnTo>
                  <a:lnTo>
                    <a:pt x="0" y="352424"/>
                  </a:lnTo>
                  <a:lnTo>
                    <a:pt x="3217" y="304603"/>
                  </a:lnTo>
                  <a:lnTo>
                    <a:pt x="12588" y="258736"/>
                  </a:lnTo>
                  <a:lnTo>
                    <a:pt x="27695" y="215245"/>
                  </a:lnTo>
                  <a:lnTo>
                    <a:pt x="48116" y="174549"/>
                  </a:lnTo>
                  <a:lnTo>
                    <a:pt x="73432" y="137068"/>
                  </a:lnTo>
                  <a:lnTo>
                    <a:pt x="103222" y="103222"/>
                  </a:lnTo>
                  <a:lnTo>
                    <a:pt x="137068" y="73432"/>
                  </a:lnTo>
                  <a:lnTo>
                    <a:pt x="174549" y="48116"/>
                  </a:lnTo>
                  <a:lnTo>
                    <a:pt x="215245" y="27695"/>
                  </a:lnTo>
                  <a:lnTo>
                    <a:pt x="258736" y="12588"/>
                  </a:lnTo>
                  <a:lnTo>
                    <a:pt x="304603" y="3217"/>
                  </a:lnTo>
                  <a:lnTo>
                    <a:pt x="352424" y="0"/>
                  </a:lnTo>
                  <a:lnTo>
                    <a:pt x="2015485" y="0"/>
                  </a:lnTo>
                  <a:lnTo>
                    <a:pt x="2063307" y="3217"/>
                  </a:lnTo>
                  <a:lnTo>
                    <a:pt x="2109174" y="12588"/>
                  </a:lnTo>
                  <a:lnTo>
                    <a:pt x="2152665" y="27695"/>
                  </a:lnTo>
                  <a:lnTo>
                    <a:pt x="2193361" y="48116"/>
                  </a:lnTo>
                  <a:lnTo>
                    <a:pt x="2230841" y="73432"/>
                  </a:lnTo>
                  <a:lnTo>
                    <a:pt x="2264687" y="103222"/>
                  </a:lnTo>
                  <a:lnTo>
                    <a:pt x="2294478" y="137068"/>
                  </a:lnTo>
                  <a:lnTo>
                    <a:pt x="2319794" y="174549"/>
                  </a:lnTo>
                  <a:lnTo>
                    <a:pt x="2340215" y="215245"/>
                  </a:lnTo>
                  <a:lnTo>
                    <a:pt x="2355321" y="258736"/>
                  </a:lnTo>
                  <a:lnTo>
                    <a:pt x="2364693" y="304603"/>
                  </a:lnTo>
                  <a:lnTo>
                    <a:pt x="2367910" y="352424"/>
                  </a:lnTo>
                  <a:lnTo>
                    <a:pt x="2367910" y="2051887"/>
                  </a:lnTo>
                  <a:lnTo>
                    <a:pt x="2364693" y="2099709"/>
                  </a:lnTo>
                  <a:lnTo>
                    <a:pt x="2355321" y="2145575"/>
                  </a:lnTo>
                  <a:lnTo>
                    <a:pt x="2340215" y="2189067"/>
                  </a:lnTo>
                  <a:lnTo>
                    <a:pt x="2319794" y="2229762"/>
                  </a:lnTo>
                  <a:lnTo>
                    <a:pt x="2294478" y="2267243"/>
                  </a:lnTo>
                  <a:lnTo>
                    <a:pt x="2264687" y="2301089"/>
                  </a:lnTo>
                  <a:lnTo>
                    <a:pt x="2230841" y="2330880"/>
                  </a:lnTo>
                  <a:lnTo>
                    <a:pt x="2193361" y="2356195"/>
                  </a:lnTo>
                  <a:lnTo>
                    <a:pt x="2152665" y="2376617"/>
                  </a:lnTo>
                  <a:lnTo>
                    <a:pt x="2109174" y="2391723"/>
                  </a:lnTo>
                  <a:lnTo>
                    <a:pt x="2063307" y="2401095"/>
                  </a:lnTo>
                  <a:lnTo>
                    <a:pt x="2015485" y="2404312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13135974" y="5560397"/>
              <a:ext cx="1738630" cy="0"/>
            </a:xfrm>
            <a:custGeom>
              <a:avLst/>
              <a:gdLst/>
              <a:ahLst/>
              <a:cxnLst/>
              <a:rect l="l" t="t" r="r" b="b"/>
              <a:pathLst>
                <a:path w="1738630" h="120000" extrusionOk="0">
                  <a:moveTo>
                    <a:pt x="0" y="0"/>
                  </a:moveTo>
                  <a:lnTo>
                    <a:pt x="1738477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14817301" y="5517535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 extrusionOk="0">
                  <a:moveTo>
                    <a:pt x="0" y="0"/>
                  </a:moveTo>
                  <a:lnTo>
                    <a:pt x="57149" y="42862"/>
                  </a:lnTo>
                  <a:lnTo>
                    <a:pt x="0" y="85724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13220484" y="5698299"/>
              <a:ext cx="1628775" cy="28575"/>
            </a:xfrm>
            <a:custGeom>
              <a:avLst/>
              <a:gdLst/>
              <a:ahLst/>
              <a:cxnLst/>
              <a:rect l="l" t="t" r="r" b="b"/>
              <a:pathLst>
                <a:path w="1628775" h="28575" extrusionOk="0">
                  <a:moveTo>
                    <a:pt x="28575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28575" y="28575"/>
                  </a:lnTo>
                  <a:lnTo>
                    <a:pt x="28575" y="0"/>
                  </a:lnTo>
                  <a:close/>
                </a:path>
                <a:path w="1628775" h="28575" extrusionOk="0">
                  <a:moveTo>
                    <a:pt x="85725" y="0"/>
                  </a:moveTo>
                  <a:lnTo>
                    <a:pt x="57150" y="0"/>
                  </a:lnTo>
                  <a:lnTo>
                    <a:pt x="57150" y="28575"/>
                  </a:lnTo>
                  <a:lnTo>
                    <a:pt x="85725" y="28575"/>
                  </a:lnTo>
                  <a:lnTo>
                    <a:pt x="85725" y="0"/>
                  </a:lnTo>
                  <a:close/>
                </a:path>
                <a:path w="1628775" h="28575" extrusionOk="0">
                  <a:moveTo>
                    <a:pt x="142875" y="0"/>
                  </a:moveTo>
                  <a:lnTo>
                    <a:pt x="114300" y="0"/>
                  </a:lnTo>
                  <a:lnTo>
                    <a:pt x="114300" y="28575"/>
                  </a:lnTo>
                  <a:lnTo>
                    <a:pt x="142875" y="28575"/>
                  </a:lnTo>
                  <a:lnTo>
                    <a:pt x="142875" y="0"/>
                  </a:lnTo>
                  <a:close/>
                </a:path>
                <a:path w="1628775" h="28575" extrusionOk="0">
                  <a:moveTo>
                    <a:pt x="200025" y="0"/>
                  </a:moveTo>
                  <a:lnTo>
                    <a:pt x="171450" y="0"/>
                  </a:lnTo>
                  <a:lnTo>
                    <a:pt x="171450" y="28575"/>
                  </a:lnTo>
                  <a:lnTo>
                    <a:pt x="200025" y="28575"/>
                  </a:lnTo>
                  <a:lnTo>
                    <a:pt x="200025" y="0"/>
                  </a:lnTo>
                  <a:close/>
                </a:path>
                <a:path w="1628775" h="28575" extrusionOk="0">
                  <a:moveTo>
                    <a:pt x="257175" y="0"/>
                  </a:moveTo>
                  <a:lnTo>
                    <a:pt x="228600" y="0"/>
                  </a:lnTo>
                  <a:lnTo>
                    <a:pt x="228600" y="28575"/>
                  </a:lnTo>
                  <a:lnTo>
                    <a:pt x="257175" y="28575"/>
                  </a:lnTo>
                  <a:lnTo>
                    <a:pt x="257175" y="0"/>
                  </a:lnTo>
                  <a:close/>
                </a:path>
                <a:path w="1628775" h="28575" extrusionOk="0">
                  <a:moveTo>
                    <a:pt x="314325" y="0"/>
                  </a:moveTo>
                  <a:lnTo>
                    <a:pt x="285750" y="0"/>
                  </a:lnTo>
                  <a:lnTo>
                    <a:pt x="285750" y="28575"/>
                  </a:lnTo>
                  <a:lnTo>
                    <a:pt x="314325" y="28575"/>
                  </a:lnTo>
                  <a:lnTo>
                    <a:pt x="314325" y="0"/>
                  </a:lnTo>
                  <a:close/>
                </a:path>
                <a:path w="1628775" h="28575" extrusionOk="0">
                  <a:moveTo>
                    <a:pt x="371475" y="0"/>
                  </a:moveTo>
                  <a:lnTo>
                    <a:pt x="342900" y="0"/>
                  </a:lnTo>
                  <a:lnTo>
                    <a:pt x="342900" y="28575"/>
                  </a:lnTo>
                  <a:lnTo>
                    <a:pt x="371475" y="28575"/>
                  </a:lnTo>
                  <a:lnTo>
                    <a:pt x="371475" y="0"/>
                  </a:lnTo>
                  <a:close/>
                </a:path>
                <a:path w="1628775" h="28575" extrusionOk="0">
                  <a:moveTo>
                    <a:pt x="428625" y="0"/>
                  </a:moveTo>
                  <a:lnTo>
                    <a:pt x="400050" y="0"/>
                  </a:lnTo>
                  <a:lnTo>
                    <a:pt x="400050" y="28575"/>
                  </a:lnTo>
                  <a:lnTo>
                    <a:pt x="428625" y="28575"/>
                  </a:lnTo>
                  <a:lnTo>
                    <a:pt x="428625" y="0"/>
                  </a:lnTo>
                  <a:close/>
                </a:path>
                <a:path w="1628775" h="28575" extrusionOk="0">
                  <a:moveTo>
                    <a:pt x="485775" y="0"/>
                  </a:moveTo>
                  <a:lnTo>
                    <a:pt x="457200" y="0"/>
                  </a:lnTo>
                  <a:lnTo>
                    <a:pt x="457200" y="28575"/>
                  </a:lnTo>
                  <a:lnTo>
                    <a:pt x="485775" y="28575"/>
                  </a:lnTo>
                  <a:lnTo>
                    <a:pt x="485775" y="0"/>
                  </a:lnTo>
                  <a:close/>
                </a:path>
                <a:path w="1628775" h="28575" extrusionOk="0">
                  <a:moveTo>
                    <a:pt x="542925" y="0"/>
                  </a:moveTo>
                  <a:lnTo>
                    <a:pt x="514350" y="0"/>
                  </a:lnTo>
                  <a:lnTo>
                    <a:pt x="514350" y="28575"/>
                  </a:lnTo>
                  <a:lnTo>
                    <a:pt x="542925" y="28575"/>
                  </a:lnTo>
                  <a:lnTo>
                    <a:pt x="542925" y="0"/>
                  </a:lnTo>
                  <a:close/>
                </a:path>
                <a:path w="1628775" h="28575" extrusionOk="0">
                  <a:moveTo>
                    <a:pt x="600075" y="0"/>
                  </a:moveTo>
                  <a:lnTo>
                    <a:pt x="571500" y="0"/>
                  </a:lnTo>
                  <a:lnTo>
                    <a:pt x="571500" y="28575"/>
                  </a:lnTo>
                  <a:lnTo>
                    <a:pt x="600075" y="28575"/>
                  </a:lnTo>
                  <a:lnTo>
                    <a:pt x="600075" y="0"/>
                  </a:lnTo>
                  <a:close/>
                </a:path>
                <a:path w="1628775" h="28575" extrusionOk="0">
                  <a:moveTo>
                    <a:pt x="657225" y="0"/>
                  </a:moveTo>
                  <a:lnTo>
                    <a:pt x="628650" y="0"/>
                  </a:lnTo>
                  <a:lnTo>
                    <a:pt x="628650" y="28575"/>
                  </a:lnTo>
                  <a:lnTo>
                    <a:pt x="657225" y="28575"/>
                  </a:lnTo>
                  <a:lnTo>
                    <a:pt x="657225" y="0"/>
                  </a:lnTo>
                  <a:close/>
                </a:path>
                <a:path w="1628775" h="28575" extrusionOk="0">
                  <a:moveTo>
                    <a:pt x="714375" y="0"/>
                  </a:moveTo>
                  <a:lnTo>
                    <a:pt x="685800" y="0"/>
                  </a:lnTo>
                  <a:lnTo>
                    <a:pt x="685800" y="28575"/>
                  </a:lnTo>
                  <a:lnTo>
                    <a:pt x="714375" y="28575"/>
                  </a:lnTo>
                  <a:lnTo>
                    <a:pt x="714375" y="0"/>
                  </a:lnTo>
                  <a:close/>
                </a:path>
                <a:path w="1628775" h="28575" extrusionOk="0">
                  <a:moveTo>
                    <a:pt x="771525" y="0"/>
                  </a:moveTo>
                  <a:lnTo>
                    <a:pt x="742950" y="0"/>
                  </a:lnTo>
                  <a:lnTo>
                    <a:pt x="742950" y="28575"/>
                  </a:lnTo>
                  <a:lnTo>
                    <a:pt x="771525" y="28575"/>
                  </a:lnTo>
                  <a:lnTo>
                    <a:pt x="771525" y="0"/>
                  </a:lnTo>
                  <a:close/>
                </a:path>
                <a:path w="1628775" h="28575" extrusionOk="0">
                  <a:moveTo>
                    <a:pt x="828675" y="0"/>
                  </a:moveTo>
                  <a:lnTo>
                    <a:pt x="800100" y="0"/>
                  </a:lnTo>
                  <a:lnTo>
                    <a:pt x="800100" y="28575"/>
                  </a:lnTo>
                  <a:lnTo>
                    <a:pt x="828675" y="28575"/>
                  </a:lnTo>
                  <a:lnTo>
                    <a:pt x="828675" y="0"/>
                  </a:lnTo>
                  <a:close/>
                </a:path>
                <a:path w="1628775" h="28575" extrusionOk="0">
                  <a:moveTo>
                    <a:pt x="885825" y="0"/>
                  </a:moveTo>
                  <a:lnTo>
                    <a:pt x="857250" y="0"/>
                  </a:lnTo>
                  <a:lnTo>
                    <a:pt x="857250" y="28575"/>
                  </a:lnTo>
                  <a:lnTo>
                    <a:pt x="885825" y="28575"/>
                  </a:lnTo>
                  <a:lnTo>
                    <a:pt x="885825" y="0"/>
                  </a:lnTo>
                  <a:close/>
                </a:path>
                <a:path w="1628775" h="28575" extrusionOk="0">
                  <a:moveTo>
                    <a:pt x="942975" y="0"/>
                  </a:moveTo>
                  <a:lnTo>
                    <a:pt x="914400" y="0"/>
                  </a:lnTo>
                  <a:lnTo>
                    <a:pt x="914400" y="28575"/>
                  </a:lnTo>
                  <a:lnTo>
                    <a:pt x="942975" y="28575"/>
                  </a:lnTo>
                  <a:lnTo>
                    <a:pt x="942975" y="0"/>
                  </a:lnTo>
                  <a:close/>
                </a:path>
                <a:path w="1628775" h="28575" extrusionOk="0">
                  <a:moveTo>
                    <a:pt x="1000125" y="0"/>
                  </a:moveTo>
                  <a:lnTo>
                    <a:pt x="971550" y="0"/>
                  </a:lnTo>
                  <a:lnTo>
                    <a:pt x="971550" y="28575"/>
                  </a:lnTo>
                  <a:lnTo>
                    <a:pt x="1000125" y="28575"/>
                  </a:lnTo>
                  <a:lnTo>
                    <a:pt x="1000125" y="0"/>
                  </a:lnTo>
                  <a:close/>
                </a:path>
                <a:path w="1628775" h="28575" extrusionOk="0">
                  <a:moveTo>
                    <a:pt x="1057275" y="0"/>
                  </a:moveTo>
                  <a:lnTo>
                    <a:pt x="1028700" y="0"/>
                  </a:lnTo>
                  <a:lnTo>
                    <a:pt x="1028700" y="28575"/>
                  </a:lnTo>
                  <a:lnTo>
                    <a:pt x="1057275" y="28575"/>
                  </a:lnTo>
                  <a:lnTo>
                    <a:pt x="1057275" y="0"/>
                  </a:lnTo>
                  <a:close/>
                </a:path>
                <a:path w="1628775" h="28575" extrusionOk="0">
                  <a:moveTo>
                    <a:pt x="1114425" y="0"/>
                  </a:moveTo>
                  <a:lnTo>
                    <a:pt x="1085850" y="0"/>
                  </a:lnTo>
                  <a:lnTo>
                    <a:pt x="1085850" y="28575"/>
                  </a:lnTo>
                  <a:lnTo>
                    <a:pt x="1114425" y="28575"/>
                  </a:lnTo>
                  <a:lnTo>
                    <a:pt x="1114425" y="0"/>
                  </a:lnTo>
                  <a:close/>
                </a:path>
                <a:path w="1628775" h="28575" extrusionOk="0">
                  <a:moveTo>
                    <a:pt x="1171575" y="0"/>
                  </a:moveTo>
                  <a:lnTo>
                    <a:pt x="1143000" y="0"/>
                  </a:lnTo>
                  <a:lnTo>
                    <a:pt x="1143000" y="28575"/>
                  </a:lnTo>
                  <a:lnTo>
                    <a:pt x="1171575" y="28575"/>
                  </a:lnTo>
                  <a:lnTo>
                    <a:pt x="1171575" y="0"/>
                  </a:lnTo>
                  <a:close/>
                </a:path>
                <a:path w="1628775" h="28575" extrusionOk="0">
                  <a:moveTo>
                    <a:pt x="1228725" y="0"/>
                  </a:moveTo>
                  <a:lnTo>
                    <a:pt x="1200150" y="0"/>
                  </a:lnTo>
                  <a:lnTo>
                    <a:pt x="1200150" y="28575"/>
                  </a:lnTo>
                  <a:lnTo>
                    <a:pt x="1228725" y="28575"/>
                  </a:lnTo>
                  <a:lnTo>
                    <a:pt x="1228725" y="0"/>
                  </a:lnTo>
                  <a:close/>
                </a:path>
                <a:path w="1628775" h="28575" extrusionOk="0">
                  <a:moveTo>
                    <a:pt x="1285875" y="0"/>
                  </a:moveTo>
                  <a:lnTo>
                    <a:pt x="1257300" y="0"/>
                  </a:lnTo>
                  <a:lnTo>
                    <a:pt x="1257300" y="28575"/>
                  </a:lnTo>
                  <a:lnTo>
                    <a:pt x="1285875" y="28575"/>
                  </a:lnTo>
                  <a:lnTo>
                    <a:pt x="1285875" y="0"/>
                  </a:lnTo>
                  <a:close/>
                </a:path>
                <a:path w="1628775" h="28575" extrusionOk="0">
                  <a:moveTo>
                    <a:pt x="1343025" y="0"/>
                  </a:moveTo>
                  <a:lnTo>
                    <a:pt x="1314450" y="0"/>
                  </a:lnTo>
                  <a:lnTo>
                    <a:pt x="1314450" y="28575"/>
                  </a:lnTo>
                  <a:lnTo>
                    <a:pt x="1343025" y="28575"/>
                  </a:lnTo>
                  <a:lnTo>
                    <a:pt x="1343025" y="0"/>
                  </a:lnTo>
                  <a:close/>
                </a:path>
                <a:path w="1628775" h="28575" extrusionOk="0">
                  <a:moveTo>
                    <a:pt x="1400175" y="0"/>
                  </a:moveTo>
                  <a:lnTo>
                    <a:pt x="1371600" y="0"/>
                  </a:lnTo>
                  <a:lnTo>
                    <a:pt x="1371600" y="28575"/>
                  </a:lnTo>
                  <a:lnTo>
                    <a:pt x="1400175" y="28575"/>
                  </a:lnTo>
                  <a:lnTo>
                    <a:pt x="1400175" y="0"/>
                  </a:lnTo>
                  <a:close/>
                </a:path>
                <a:path w="1628775" h="28575" extrusionOk="0">
                  <a:moveTo>
                    <a:pt x="1457325" y="0"/>
                  </a:moveTo>
                  <a:lnTo>
                    <a:pt x="1428750" y="0"/>
                  </a:lnTo>
                  <a:lnTo>
                    <a:pt x="1428750" y="28575"/>
                  </a:lnTo>
                  <a:lnTo>
                    <a:pt x="1457325" y="28575"/>
                  </a:lnTo>
                  <a:lnTo>
                    <a:pt x="1457325" y="0"/>
                  </a:lnTo>
                  <a:close/>
                </a:path>
                <a:path w="1628775" h="28575" extrusionOk="0">
                  <a:moveTo>
                    <a:pt x="1514475" y="0"/>
                  </a:moveTo>
                  <a:lnTo>
                    <a:pt x="1485900" y="0"/>
                  </a:lnTo>
                  <a:lnTo>
                    <a:pt x="1485900" y="28575"/>
                  </a:lnTo>
                  <a:lnTo>
                    <a:pt x="1514475" y="28575"/>
                  </a:lnTo>
                  <a:lnTo>
                    <a:pt x="1514475" y="0"/>
                  </a:lnTo>
                  <a:close/>
                </a:path>
                <a:path w="1628775" h="28575" extrusionOk="0">
                  <a:moveTo>
                    <a:pt x="1571625" y="0"/>
                  </a:moveTo>
                  <a:lnTo>
                    <a:pt x="1543050" y="0"/>
                  </a:lnTo>
                  <a:lnTo>
                    <a:pt x="1543050" y="28575"/>
                  </a:lnTo>
                  <a:lnTo>
                    <a:pt x="1571625" y="28575"/>
                  </a:lnTo>
                  <a:lnTo>
                    <a:pt x="1571625" y="0"/>
                  </a:lnTo>
                  <a:close/>
                </a:path>
                <a:path w="1628775" h="28575" extrusionOk="0">
                  <a:moveTo>
                    <a:pt x="1628775" y="0"/>
                  </a:moveTo>
                  <a:lnTo>
                    <a:pt x="1600200" y="0"/>
                  </a:lnTo>
                  <a:lnTo>
                    <a:pt x="1600200" y="28575"/>
                  </a:lnTo>
                  <a:lnTo>
                    <a:pt x="1628775" y="28575"/>
                  </a:lnTo>
                  <a:lnTo>
                    <a:pt x="1628775" y="0"/>
                  </a:lnTo>
                  <a:close/>
                </a:path>
              </a:pathLst>
            </a:custGeom>
            <a:solidFill>
              <a:srgbClr val="01244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777" name="Google Shape;777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096499" y="5655433"/>
              <a:ext cx="9541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8" name="Google Shape;778;p50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7091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50"/>
          <p:cNvSpPr txBox="1"/>
          <p:nvPr/>
        </p:nvSpPr>
        <p:spPr>
          <a:xfrm>
            <a:off x="2156232" y="3966187"/>
            <a:ext cx="4612323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Associação: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conexões entre casos de uso e atores.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0" name="Google Shape;780;p50"/>
          <p:cNvSpPr/>
          <p:nvPr/>
        </p:nvSpPr>
        <p:spPr>
          <a:xfrm>
            <a:off x="4799886" y="2773055"/>
            <a:ext cx="876617" cy="0"/>
          </a:xfrm>
          <a:custGeom>
            <a:avLst/>
            <a:gdLst/>
            <a:ahLst/>
            <a:cxnLst/>
            <a:rect l="l" t="t" r="r" b="b"/>
            <a:pathLst>
              <a:path w="1753234" h="120000" extrusionOk="0">
                <a:moveTo>
                  <a:pt x="0" y="0"/>
                </a:moveTo>
                <a:lnTo>
                  <a:pt x="1752764" y="0"/>
                </a:lnTo>
              </a:path>
            </a:pathLst>
          </a:custGeom>
          <a:noFill/>
          <a:ln w="285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81" name="Google Shape;781;p50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51"/>
          <p:cNvGrpSpPr/>
          <p:nvPr/>
        </p:nvGrpSpPr>
        <p:grpSpPr>
          <a:xfrm>
            <a:off x="0" y="2255213"/>
            <a:ext cx="7597417" cy="2888429"/>
            <a:chOff x="0" y="4510427"/>
            <a:chExt cx="15194829" cy="5776857"/>
          </a:xfrm>
        </p:grpSpPr>
        <p:sp>
          <p:nvSpPr>
            <p:cNvPr id="787" name="Google Shape;787;p51"/>
            <p:cNvSpPr/>
            <p:nvPr/>
          </p:nvSpPr>
          <p:spPr>
            <a:xfrm>
              <a:off x="0" y="94382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3416503" y="4630227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 extrusionOk="0">
                  <a:moveTo>
                    <a:pt x="256877" y="0"/>
                  </a:moveTo>
                  <a:lnTo>
                    <a:pt x="210703" y="4138"/>
                  </a:lnTo>
                  <a:lnTo>
                    <a:pt x="167244" y="16070"/>
                  </a:lnTo>
                  <a:lnTo>
                    <a:pt x="127226" y="35071"/>
                  </a:lnTo>
                  <a:lnTo>
                    <a:pt x="91374" y="60414"/>
                  </a:lnTo>
                  <a:lnTo>
                    <a:pt x="60414" y="91374"/>
                  </a:lnTo>
                  <a:lnTo>
                    <a:pt x="35071" y="127226"/>
                  </a:lnTo>
                  <a:lnTo>
                    <a:pt x="16070" y="167244"/>
                  </a:lnTo>
                  <a:lnTo>
                    <a:pt x="4138" y="210703"/>
                  </a:lnTo>
                  <a:lnTo>
                    <a:pt x="0" y="256877"/>
                  </a:lnTo>
                  <a:lnTo>
                    <a:pt x="4138" y="303051"/>
                  </a:lnTo>
                  <a:lnTo>
                    <a:pt x="16070" y="346510"/>
                  </a:lnTo>
                  <a:lnTo>
                    <a:pt x="35071" y="386528"/>
                  </a:lnTo>
                  <a:lnTo>
                    <a:pt x="60414" y="422380"/>
                  </a:lnTo>
                  <a:lnTo>
                    <a:pt x="91374" y="453340"/>
                  </a:lnTo>
                  <a:lnTo>
                    <a:pt x="127226" y="478683"/>
                  </a:lnTo>
                  <a:lnTo>
                    <a:pt x="167244" y="497683"/>
                  </a:lnTo>
                  <a:lnTo>
                    <a:pt x="210703" y="509615"/>
                  </a:lnTo>
                  <a:lnTo>
                    <a:pt x="256877" y="513754"/>
                  </a:lnTo>
                  <a:lnTo>
                    <a:pt x="303051" y="509615"/>
                  </a:lnTo>
                  <a:lnTo>
                    <a:pt x="346510" y="497683"/>
                  </a:lnTo>
                  <a:lnTo>
                    <a:pt x="386528" y="478683"/>
                  </a:lnTo>
                  <a:lnTo>
                    <a:pt x="422380" y="453340"/>
                  </a:lnTo>
                  <a:lnTo>
                    <a:pt x="453340" y="422380"/>
                  </a:lnTo>
                  <a:lnTo>
                    <a:pt x="478683" y="386528"/>
                  </a:lnTo>
                  <a:lnTo>
                    <a:pt x="497683" y="346510"/>
                  </a:lnTo>
                  <a:lnTo>
                    <a:pt x="509615" y="303051"/>
                  </a:lnTo>
                  <a:lnTo>
                    <a:pt x="513754" y="256877"/>
                  </a:lnTo>
                  <a:lnTo>
                    <a:pt x="509615" y="210703"/>
                  </a:lnTo>
                  <a:lnTo>
                    <a:pt x="497683" y="167244"/>
                  </a:lnTo>
                  <a:lnTo>
                    <a:pt x="478683" y="127226"/>
                  </a:lnTo>
                  <a:lnTo>
                    <a:pt x="453340" y="91374"/>
                  </a:lnTo>
                  <a:lnTo>
                    <a:pt x="422380" y="60414"/>
                  </a:lnTo>
                  <a:lnTo>
                    <a:pt x="386528" y="35071"/>
                  </a:lnTo>
                  <a:lnTo>
                    <a:pt x="346510" y="16070"/>
                  </a:lnTo>
                  <a:lnTo>
                    <a:pt x="303051" y="4138"/>
                  </a:lnTo>
                  <a:lnTo>
                    <a:pt x="256877" y="0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3673382" y="5144046"/>
              <a:ext cx="0" cy="873760"/>
            </a:xfrm>
            <a:custGeom>
              <a:avLst/>
              <a:gdLst/>
              <a:ahLst/>
              <a:cxnLst/>
              <a:rect l="l" t="t" r="r" b="b"/>
              <a:pathLst>
                <a:path w="120000" h="873760" extrusionOk="0">
                  <a:moveTo>
                    <a:pt x="0" y="873148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3673356" y="5295844"/>
              <a:ext cx="270510" cy="342900"/>
            </a:xfrm>
            <a:custGeom>
              <a:avLst/>
              <a:gdLst/>
              <a:ahLst/>
              <a:cxnLst/>
              <a:rect l="l" t="t" r="r" b="b"/>
              <a:pathLst>
                <a:path w="270510" h="342900" extrusionOk="0">
                  <a:moveTo>
                    <a:pt x="269964" y="342399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3410549" y="5295908"/>
              <a:ext cx="262890" cy="342900"/>
            </a:xfrm>
            <a:custGeom>
              <a:avLst/>
              <a:gdLst/>
              <a:ahLst/>
              <a:cxnLst/>
              <a:rect l="l" t="t" r="r" b="b"/>
              <a:pathLst>
                <a:path w="262889" h="342900" extrusionOk="0">
                  <a:moveTo>
                    <a:pt x="262850" y="0"/>
                  </a:moveTo>
                  <a:lnTo>
                    <a:pt x="0" y="342399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3673385" y="5987300"/>
              <a:ext cx="264795" cy="382905"/>
            </a:xfrm>
            <a:custGeom>
              <a:avLst/>
              <a:gdLst/>
              <a:ahLst/>
              <a:cxnLst/>
              <a:rect l="l" t="t" r="r" b="b"/>
              <a:pathLst>
                <a:path w="264795" h="382904" extrusionOk="0">
                  <a:moveTo>
                    <a:pt x="264191" y="382312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3429849" y="5987374"/>
              <a:ext cx="243840" cy="382905"/>
            </a:xfrm>
            <a:custGeom>
              <a:avLst/>
              <a:gdLst/>
              <a:ahLst/>
              <a:cxnLst/>
              <a:rect l="l" t="t" r="r" b="b"/>
              <a:pathLst>
                <a:path w="243839" h="382904" extrusionOk="0">
                  <a:moveTo>
                    <a:pt x="243517" y="0"/>
                  </a:moveTo>
                  <a:lnTo>
                    <a:pt x="0" y="382312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5720849" y="5041032"/>
              <a:ext cx="2095500" cy="1171575"/>
            </a:xfrm>
            <a:custGeom>
              <a:avLst/>
              <a:gdLst/>
              <a:ahLst/>
              <a:cxnLst/>
              <a:rect l="l" t="t" r="r" b="b"/>
              <a:pathLst>
                <a:path w="2095500" h="1171575" extrusionOk="0">
                  <a:moveTo>
                    <a:pt x="1145390" y="1171574"/>
                  </a:moveTo>
                  <a:lnTo>
                    <a:pt x="1231189" y="1165449"/>
                  </a:lnTo>
                  <a:lnTo>
                    <a:pt x="1289726" y="1158747"/>
                  </a:lnTo>
                  <a:lnTo>
                    <a:pt x="1347030" y="1150254"/>
                  </a:lnTo>
                  <a:lnTo>
                    <a:pt x="1403002" y="1140025"/>
                  </a:lnTo>
                  <a:lnTo>
                    <a:pt x="1457544" y="1128114"/>
                  </a:lnTo>
                  <a:lnTo>
                    <a:pt x="1510558" y="1114577"/>
                  </a:lnTo>
                  <a:lnTo>
                    <a:pt x="1561945" y="1099469"/>
                  </a:lnTo>
                  <a:lnTo>
                    <a:pt x="1611607" y="1082845"/>
                  </a:lnTo>
                  <a:lnTo>
                    <a:pt x="1659444" y="1064760"/>
                  </a:lnTo>
                  <a:lnTo>
                    <a:pt x="1705360" y="1045268"/>
                  </a:lnTo>
                  <a:lnTo>
                    <a:pt x="1749256" y="1024426"/>
                  </a:lnTo>
                  <a:lnTo>
                    <a:pt x="1791033" y="1002288"/>
                  </a:lnTo>
                  <a:lnTo>
                    <a:pt x="1830592" y="978909"/>
                  </a:lnTo>
                  <a:lnTo>
                    <a:pt x="1867836" y="954344"/>
                  </a:lnTo>
                  <a:lnTo>
                    <a:pt x="1902666" y="928649"/>
                  </a:lnTo>
                  <a:lnTo>
                    <a:pt x="1934983" y="901878"/>
                  </a:lnTo>
                  <a:lnTo>
                    <a:pt x="1964690" y="874087"/>
                  </a:lnTo>
                  <a:lnTo>
                    <a:pt x="1991687" y="845330"/>
                  </a:lnTo>
                  <a:lnTo>
                    <a:pt x="2015877" y="815663"/>
                  </a:lnTo>
                  <a:lnTo>
                    <a:pt x="2055440" y="753817"/>
                  </a:lnTo>
                  <a:lnTo>
                    <a:pt x="2082591" y="688991"/>
                  </a:lnTo>
                  <a:lnTo>
                    <a:pt x="2091267" y="655598"/>
                  </a:lnTo>
                  <a:lnTo>
                    <a:pt x="2095500" y="628348"/>
                  </a:lnTo>
                </a:path>
                <a:path w="2095500" h="1171575" extrusionOk="0">
                  <a:moveTo>
                    <a:pt x="2095500" y="545905"/>
                  </a:moveTo>
                  <a:lnTo>
                    <a:pt x="2082591" y="485262"/>
                  </a:lnTo>
                  <a:lnTo>
                    <a:pt x="2055440" y="420435"/>
                  </a:lnTo>
                  <a:lnTo>
                    <a:pt x="2015877" y="358590"/>
                  </a:lnTo>
                  <a:lnTo>
                    <a:pt x="1991687" y="328923"/>
                  </a:lnTo>
                  <a:lnTo>
                    <a:pt x="1964690" y="300166"/>
                  </a:lnTo>
                  <a:lnTo>
                    <a:pt x="1934983" y="272375"/>
                  </a:lnTo>
                  <a:lnTo>
                    <a:pt x="1902666" y="245604"/>
                  </a:lnTo>
                  <a:lnTo>
                    <a:pt x="1867836" y="219908"/>
                  </a:lnTo>
                  <a:lnTo>
                    <a:pt x="1830592" y="195344"/>
                  </a:lnTo>
                  <a:lnTo>
                    <a:pt x="1791033" y="171965"/>
                  </a:lnTo>
                  <a:lnTo>
                    <a:pt x="1749256" y="149827"/>
                  </a:lnTo>
                  <a:lnTo>
                    <a:pt x="1705360" y="128985"/>
                  </a:lnTo>
                  <a:lnTo>
                    <a:pt x="1659444" y="109493"/>
                  </a:lnTo>
                  <a:lnTo>
                    <a:pt x="1611606" y="91408"/>
                  </a:lnTo>
                  <a:lnTo>
                    <a:pt x="1561945" y="74784"/>
                  </a:lnTo>
                  <a:lnTo>
                    <a:pt x="1510558" y="59676"/>
                  </a:lnTo>
                  <a:lnTo>
                    <a:pt x="1457544" y="46139"/>
                  </a:lnTo>
                  <a:lnTo>
                    <a:pt x="1403002" y="34228"/>
                  </a:lnTo>
                  <a:lnTo>
                    <a:pt x="1347030" y="23999"/>
                  </a:lnTo>
                  <a:lnTo>
                    <a:pt x="1289726" y="15506"/>
                  </a:lnTo>
                  <a:lnTo>
                    <a:pt x="1231189" y="8805"/>
                  </a:lnTo>
                  <a:lnTo>
                    <a:pt x="1171518" y="3950"/>
                  </a:lnTo>
                  <a:lnTo>
                    <a:pt x="1110809" y="996"/>
                  </a:lnTo>
                  <a:lnTo>
                    <a:pt x="1049163" y="0"/>
                  </a:lnTo>
                  <a:lnTo>
                    <a:pt x="987517" y="996"/>
                  </a:lnTo>
                  <a:lnTo>
                    <a:pt x="926809" y="3950"/>
                  </a:lnTo>
                  <a:lnTo>
                    <a:pt x="867137" y="8805"/>
                  </a:lnTo>
                  <a:lnTo>
                    <a:pt x="808600" y="15506"/>
                  </a:lnTo>
                  <a:lnTo>
                    <a:pt x="751296" y="23999"/>
                  </a:lnTo>
                  <a:lnTo>
                    <a:pt x="695324" y="34228"/>
                  </a:lnTo>
                  <a:lnTo>
                    <a:pt x="640782" y="46139"/>
                  </a:lnTo>
                  <a:lnTo>
                    <a:pt x="587768" y="59676"/>
                  </a:lnTo>
                  <a:lnTo>
                    <a:pt x="536381" y="74784"/>
                  </a:lnTo>
                  <a:lnTo>
                    <a:pt x="486720" y="91408"/>
                  </a:lnTo>
                  <a:lnTo>
                    <a:pt x="438882" y="109494"/>
                  </a:lnTo>
                  <a:lnTo>
                    <a:pt x="392966" y="128985"/>
                  </a:lnTo>
                  <a:lnTo>
                    <a:pt x="349070" y="149827"/>
                  </a:lnTo>
                  <a:lnTo>
                    <a:pt x="307294" y="171965"/>
                  </a:lnTo>
                  <a:lnTo>
                    <a:pt x="267734" y="195344"/>
                  </a:lnTo>
                  <a:lnTo>
                    <a:pt x="230490" y="219909"/>
                  </a:lnTo>
                  <a:lnTo>
                    <a:pt x="195661" y="245604"/>
                  </a:lnTo>
                  <a:lnTo>
                    <a:pt x="163343" y="272375"/>
                  </a:lnTo>
                  <a:lnTo>
                    <a:pt x="133637" y="300166"/>
                  </a:lnTo>
                  <a:lnTo>
                    <a:pt x="106639" y="328923"/>
                  </a:lnTo>
                  <a:lnTo>
                    <a:pt x="82450" y="358590"/>
                  </a:lnTo>
                  <a:lnTo>
                    <a:pt x="42887" y="420436"/>
                  </a:lnTo>
                  <a:lnTo>
                    <a:pt x="15735" y="485262"/>
                  </a:lnTo>
                  <a:lnTo>
                    <a:pt x="1782" y="552628"/>
                  </a:lnTo>
                  <a:lnTo>
                    <a:pt x="0" y="587126"/>
                  </a:lnTo>
                  <a:lnTo>
                    <a:pt x="1782" y="621625"/>
                  </a:lnTo>
                  <a:lnTo>
                    <a:pt x="15735" y="688991"/>
                  </a:lnTo>
                  <a:lnTo>
                    <a:pt x="42887" y="753817"/>
                  </a:lnTo>
                  <a:lnTo>
                    <a:pt x="82450" y="815663"/>
                  </a:lnTo>
                  <a:lnTo>
                    <a:pt x="106639" y="845330"/>
                  </a:lnTo>
                  <a:lnTo>
                    <a:pt x="133637" y="874087"/>
                  </a:lnTo>
                  <a:lnTo>
                    <a:pt x="163343" y="901878"/>
                  </a:lnTo>
                  <a:lnTo>
                    <a:pt x="195661" y="928649"/>
                  </a:lnTo>
                  <a:lnTo>
                    <a:pt x="230490" y="954344"/>
                  </a:lnTo>
                  <a:lnTo>
                    <a:pt x="267734" y="978909"/>
                  </a:lnTo>
                  <a:lnTo>
                    <a:pt x="307294" y="1002288"/>
                  </a:lnTo>
                  <a:lnTo>
                    <a:pt x="349070" y="1024426"/>
                  </a:lnTo>
                  <a:lnTo>
                    <a:pt x="392966" y="1045268"/>
                  </a:lnTo>
                  <a:lnTo>
                    <a:pt x="438882" y="1064759"/>
                  </a:lnTo>
                  <a:lnTo>
                    <a:pt x="486720" y="1082845"/>
                  </a:lnTo>
                  <a:lnTo>
                    <a:pt x="536381" y="1099469"/>
                  </a:lnTo>
                  <a:lnTo>
                    <a:pt x="587768" y="1114577"/>
                  </a:lnTo>
                  <a:lnTo>
                    <a:pt x="640782" y="1128114"/>
                  </a:lnTo>
                  <a:lnTo>
                    <a:pt x="695324" y="1140025"/>
                  </a:lnTo>
                  <a:lnTo>
                    <a:pt x="751296" y="1150254"/>
                  </a:lnTo>
                  <a:lnTo>
                    <a:pt x="808600" y="1158747"/>
                  </a:lnTo>
                  <a:lnTo>
                    <a:pt x="867137" y="1165448"/>
                  </a:lnTo>
                  <a:lnTo>
                    <a:pt x="926809" y="1170303"/>
                  </a:lnTo>
                  <a:lnTo>
                    <a:pt x="952937" y="1171574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12826914" y="4510427"/>
              <a:ext cx="2367915" cy="2404745"/>
            </a:xfrm>
            <a:custGeom>
              <a:avLst/>
              <a:gdLst/>
              <a:ahLst/>
              <a:cxnLst/>
              <a:rect l="l" t="t" r="r" b="b"/>
              <a:pathLst>
                <a:path w="2367915" h="2404745" extrusionOk="0">
                  <a:moveTo>
                    <a:pt x="2015485" y="2404312"/>
                  </a:moveTo>
                  <a:lnTo>
                    <a:pt x="352424" y="2404312"/>
                  </a:lnTo>
                  <a:lnTo>
                    <a:pt x="304603" y="2401095"/>
                  </a:lnTo>
                  <a:lnTo>
                    <a:pt x="258736" y="2391723"/>
                  </a:lnTo>
                  <a:lnTo>
                    <a:pt x="215245" y="2376617"/>
                  </a:lnTo>
                  <a:lnTo>
                    <a:pt x="174549" y="2356195"/>
                  </a:lnTo>
                  <a:lnTo>
                    <a:pt x="137068" y="2330880"/>
                  </a:lnTo>
                  <a:lnTo>
                    <a:pt x="103222" y="2301089"/>
                  </a:lnTo>
                  <a:lnTo>
                    <a:pt x="73432" y="2267243"/>
                  </a:lnTo>
                  <a:lnTo>
                    <a:pt x="48116" y="2229762"/>
                  </a:lnTo>
                  <a:lnTo>
                    <a:pt x="27695" y="2189067"/>
                  </a:lnTo>
                  <a:lnTo>
                    <a:pt x="12588" y="2145575"/>
                  </a:lnTo>
                  <a:lnTo>
                    <a:pt x="3217" y="2099709"/>
                  </a:lnTo>
                  <a:lnTo>
                    <a:pt x="0" y="2051887"/>
                  </a:lnTo>
                  <a:lnTo>
                    <a:pt x="0" y="352424"/>
                  </a:lnTo>
                  <a:lnTo>
                    <a:pt x="3217" y="304603"/>
                  </a:lnTo>
                  <a:lnTo>
                    <a:pt x="12588" y="258736"/>
                  </a:lnTo>
                  <a:lnTo>
                    <a:pt x="27695" y="215245"/>
                  </a:lnTo>
                  <a:lnTo>
                    <a:pt x="48116" y="174549"/>
                  </a:lnTo>
                  <a:lnTo>
                    <a:pt x="73432" y="137068"/>
                  </a:lnTo>
                  <a:lnTo>
                    <a:pt x="103222" y="103222"/>
                  </a:lnTo>
                  <a:lnTo>
                    <a:pt x="137068" y="73432"/>
                  </a:lnTo>
                  <a:lnTo>
                    <a:pt x="174549" y="48116"/>
                  </a:lnTo>
                  <a:lnTo>
                    <a:pt x="215245" y="27695"/>
                  </a:lnTo>
                  <a:lnTo>
                    <a:pt x="258736" y="12588"/>
                  </a:lnTo>
                  <a:lnTo>
                    <a:pt x="304603" y="3217"/>
                  </a:lnTo>
                  <a:lnTo>
                    <a:pt x="352424" y="0"/>
                  </a:lnTo>
                  <a:lnTo>
                    <a:pt x="2015485" y="0"/>
                  </a:lnTo>
                  <a:lnTo>
                    <a:pt x="2063307" y="3217"/>
                  </a:lnTo>
                  <a:lnTo>
                    <a:pt x="2109173" y="12588"/>
                  </a:lnTo>
                  <a:lnTo>
                    <a:pt x="2152664" y="27695"/>
                  </a:lnTo>
                  <a:lnTo>
                    <a:pt x="2193360" y="48116"/>
                  </a:lnTo>
                  <a:lnTo>
                    <a:pt x="2230841" y="73432"/>
                  </a:lnTo>
                  <a:lnTo>
                    <a:pt x="2264687" y="103222"/>
                  </a:lnTo>
                  <a:lnTo>
                    <a:pt x="2294478" y="137068"/>
                  </a:lnTo>
                  <a:lnTo>
                    <a:pt x="2319793" y="174549"/>
                  </a:lnTo>
                  <a:lnTo>
                    <a:pt x="2340214" y="215245"/>
                  </a:lnTo>
                  <a:lnTo>
                    <a:pt x="2355321" y="258736"/>
                  </a:lnTo>
                  <a:lnTo>
                    <a:pt x="2364693" y="304603"/>
                  </a:lnTo>
                  <a:lnTo>
                    <a:pt x="2367910" y="352424"/>
                  </a:lnTo>
                  <a:lnTo>
                    <a:pt x="2367910" y="2051887"/>
                  </a:lnTo>
                  <a:lnTo>
                    <a:pt x="2364693" y="2099709"/>
                  </a:lnTo>
                  <a:lnTo>
                    <a:pt x="2355321" y="2145575"/>
                  </a:lnTo>
                  <a:lnTo>
                    <a:pt x="2340214" y="2189067"/>
                  </a:lnTo>
                  <a:lnTo>
                    <a:pt x="2319793" y="2229762"/>
                  </a:lnTo>
                  <a:lnTo>
                    <a:pt x="2294478" y="2267243"/>
                  </a:lnTo>
                  <a:lnTo>
                    <a:pt x="2264687" y="2301089"/>
                  </a:lnTo>
                  <a:lnTo>
                    <a:pt x="2230841" y="2330880"/>
                  </a:lnTo>
                  <a:lnTo>
                    <a:pt x="2193360" y="2356195"/>
                  </a:lnTo>
                  <a:lnTo>
                    <a:pt x="2152664" y="2376617"/>
                  </a:lnTo>
                  <a:lnTo>
                    <a:pt x="2109173" y="2391723"/>
                  </a:lnTo>
                  <a:lnTo>
                    <a:pt x="2063307" y="2401095"/>
                  </a:lnTo>
                  <a:lnTo>
                    <a:pt x="2015485" y="2404312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13135974" y="5560397"/>
              <a:ext cx="1738630" cy="0"/>
            </a:xfrm>
            <a:custGeom>
              <a:avLst/>
              <a:gdLst/>
              <a:ahLst/>
              <a:cxnLst/>
              <a:rect l="l" t="t" r="r" b="b"/>
              <a:pathLst>
                <a:path w="1738630" h="120000" extrusionOk="0">
                  <a:moveTo>
                    <a:pt x="0" y="0"/>
                  </a:moveTo>
                  <a:lnTo>
                    <a:pt x="1738477" y="0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14817301" y="5517535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 extrusionOk="0">
                  <a:moveTo>
                    <a:pt x="0" y="0"/>
                  </a:moveTo>
                  <a:lnTo>
                    <a:pt x="57149" y="42862"/>
                  </a:lnTo>
                  <a:lnTo>
                    <a:pt x="0" y="85724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13220484" y="5698299"/>
              <a:ext cx="1628775" cy="28575"/>
            </a:xfrm>
            <a:custGeom>
              <a:avLst/>
              <a:gdLst/>
              <a:ahLst/>
              <a:cxnLst/>
              <a:rect l="l" t="t" r="r" b="b"/>
              <a:pathLst>
                <a:path w="1628775" h="28575" extrusionOk="0">
                  <a:moveTo>
                    <a:pt x="28575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28575" y="28575"/>
                  </a:lnTo>
                  <a:lnTo>
                    <a:pt x="28575" y="0"/>
                  </a:lnTo>
                  <a:close/>
                </a:path>
                <a:path w="1628775" h="28575" extrusionOk="0">
                  <a:moveTo>
                    <a:pt x="85725" y="0"/>
                  </a:moveTo>
                  <a:lnTo>
                    <a:pt x="57150" y="0"/>
                  </a:lnTo>
                  <a:lnTo>
                    <a:pt x="57150" y="28575"/>
                  </a:lnTo>
                  <a:lnTo>
                    <a:pt x="85725" y="28575"/>
                  </a:lnTo>
                  <a:lnTo>
                    <a:pt x="85725" y="0"/>
                  </a:lnTo>
                  <a:close/>
                </a:path>
                <a:path w="1628775" h="28575" extrusionOk="0">
                  <a:moveTo>
                    <a:pt x="142875" y="0"/>
                  </a:moveTo>
                  <a:lnTo>
                    <a:pt x="114300" y="0"/>
                  </a:lnTo>
                  <a:lnTo>
                    <a:pt x="114300" y="28575"/>
                  </a:lnTo>
                  <a:lnTo>
                    <a:pt x="142875" y="28575"/>
                  </a:lnTo>
                  <a:lnTo>
                    <a:pt x="142875" y="0"/>
                  </a:lnTo>
                  <a:close/>
                </a:path>
                <a:path w="1628775" h="28575" extrusionOk="0">
                  <a:moveTo>
                    <a:pt x="200025" y="0"/>
                  </a:moveTo>
                  <a:lnTo>
                    <a:pt x="171450" y="0"/>
                  </a:lnTo>
                  <a:lnTo>
                    <a:pt x="171450" y="28575"/>
                  </a:lnTo>
                  <a:lnTo>
                    <a:pt x="200025" y="28575"/>
                  </a:lnTo>
                  <a:lnTo>
                    <a:pt x="200025" y="0"/>
                  </a:lnTo>
                  <a:close/>
                </a:path>
                <a:path w="1628775" h="28575" extrusionOk="0">
                  <a:moveTo>
                    <a:pt x="257175" y="0"/>
                  </a:moveTo>
                  <a:lnTo>
                    <a:pt x="228600" y="0"/>
                  </a:lnTo>
                  <a:lnTo>
                    <a:pt x="228600" y="28575"/>
                  </a:lnTo>
                  <a:lnTo>
                    <a:pt x="257175" y="28575"/>
                  </a:lnTo>
                  <a:lnTo>
                    <a:pt x="257175" y="0"/>
                  </a:lnTo>
                  <a:close/>
                </a:path>
                <a:path w="1628775" h="28575" extrusionOk="0">
                  <a:moveTo>
                    <a:pt x="314325" y="0"/>
                  </a:moveTo>
                  <a:lnTo>
                    <a:pt x="285750" y="0"/>
                  </a:lnTo>
                  <a:lnTo>
                    <a:pt x="285750" y="28575"/>
                  </a:lnTo>
                  <a:lnTo>
                    <a:pt x="314325" y="28575"/>
                  </a:lnTo>
                  <a:lnTo>
                    <a:pt x="314325" y="0"/>
                  </a:lnTo>
                  <a:close/>
                </a:path>
                <a:path w="1628775" h="28575" extrusionOk="0">
                  <a:moveTo>
                    <a:pt x="371475" y="0"/>
                  </a:moveTo>
                  <a:lnTo>
                    <a:pt x="342900" y="0"/>
                  </a:lnTo>
                  <a:lnTo>
                    <a:pt x="342900" y="28575"/>
                  </a:lnTo>
                  <a:lnTo>
                    <a:pt x="371475" y="28575"/>
                  </a:lnTo>
                  <a:lnTo>
                    <a:pt x="371475" y="0"/>
                  </a:lnTo>
                  <a:close/>
                </a:path>
                <a:path w="1628775" h="28575" extrusionOk="0">
                  <a:moveTo>
                    <a:pt x="428625" y="0"/>
                  </a:moveTo>
                  <a:lnTo>
                    <a:pt x="400050" y="0"/>
                  </a:lnTo>
                  <a:lnTo>
                    <a:pt x="400050" y="28575"/>
                  </a:lnTo>
                  <a:lnTo>
                    <a:pt x="428625" y="28575"/>
                  </a:lnTo>
                  <a:lnTo>
                    <a:pt x="428625" y="0"/>
                  </a:lnTo>
                  <a:close/>
                </a:path>
                <a:path w="1628775" h="28575" extrusionOk="0">
                  <a:moveTo>
                    <a:pt x="485775" y="0"/>
                  </a:moveTo>
                  <a:lnTo>
                    <a:pt x="457200" y="0"/>
                  </a:lnTo>
                  <a:lnTo>
                    <a:pt x="457200" y="28575"/>
                  </a:lnTo>
                  <a:lnTo>
                    <a:pt x="485775" y="28575"/>
                  </a:lnTo>
                  <a:lnTo>
                    <a:pt x="485775" y="0"/>
                  </a:lnTo>
                  <a:close/>
                </a:path>
                <a:path w="1628775" h="28575" extrusionOk="0">
                  <a:moveTo>
                    <a:pt x="542925" y="0"/>
                  </a:moveTo>
                  <a:lnTo>
                    <a:pt x="514350" y="0"/>
                  </a:lnTo>
                  <a:lnTo>
                    <a:pt x="514350" y="28575"/>
                  </a:lnTo>
                  <a:lnTo>
                    <a:pt x="542925" y="28575"/>
                  </a:lnTo>
                  <a:lnTo>
                    <a:pt x="542925" y="0"/>
                  </a:lnTo>
                  <a:close/>
                </a:path>
                <a:path w="1628775" h="28575" extrusionOk="0">
                  <a:moveTo>
                    <a:pt x="600075" y="0"/>
                  </a:moveTo>
                  <a:lnTo>
                    <a:pt x="571500" y="0"/>
                  </a:lnTo>
                  <a:lnTo>
                    <a:pt x="571500" y="28575"/>
                  </a:lnTo>
                  <a:lnTo>
                    <a:pt x="600075" y="28575"/>
                  </a:lnTo>
                  <a:lnTo>
                    <a:pt x="600075" y="0"/>
                  </a:lnTo>
                  <a:close/>
                </a:path>
                <a:path w="1628775" h="28575" extrusionOk="0">
                  <a:moveTo>
                    <a:pt x="657225" y="0"/>
                  </a:moveTo>
                  <a:lnTo>
                    <a:pt x="628650" y="0"/>
                  </a:lnTo>
                  <a:lnTo>
                    <a:pt x="628650" y="28575"/>
                  </a:lnTo>
                  <a:lnTo>
                    <a:pt x="657225" y="28575"/>
                  </a:lnTo>
                  <a:lnTo>
                    <a:pt x="657225" y="0"/>
                  </a:lnTo>
                  <a:close/>
                </a:path>
                <a:path w="1628775" h="28575" extrusionOk="0">
                  <a:moveTo>
                    <a:pt x="714375" y="0"/>
                  </a:moveTo>
                  <a:lnTo>
                    <a:pt x="685800" y="0"/>
                  </a:lnTo>
                  <a:lnTo>
                    <a:pt x="685800" y="28575"/>
                  </a:lnTo>
                  <a:lnTo>
                    <a:pt x="714375" y="28575"/>
                  </a:lnTo>
                  <a:lnTo>
                    <a:pt x="714375" y="0"/>
                  </a:lnTo>
                  <a:close/>
                </a:path>
                <a:path w="1628775" h="28575" extrusionOk="0">
                  <a:moveTo>
                    <a:pt x="771525" y="0"/>
                  </a:moveTo>
                  <a:lnTo>
                    <a:pt x="742950" y="0"/>
                  </a:lnTo>
                  <a:lnTo>
                    <a:pt x="742950" y="28575"/>
                  </a:lnTo>
                  <a:lnTo>
                    <a:pt x="771525" y="28575"/>
                  </a:lnTo>
                  <a:lnTo>
                    <a:pt x="771525" y="0"/>
                  </a:lnTo>
                  <a:close/>
                </a:path>
                <a:path w="1628775" h="28575" extrusionOk="0">
                  <a:moveTo>
                    <a:pt x="828675" y="0"/>
                  </a:moveTo>
                  <a:lnTo>
                    <a:pt x="800100" y="0"/>
                  </a:lnTo>
                  <a:lnTo>
                    <a:pt x="800100" y="28575"/>
                  </a:lnTo>
                  <a:lnTo>
                    <a:pt x="828675" y="28575"/>
                  </a:lnTo>
                  <a:lnTo>
                    <a:pt x="828675" y="0"/>
                  </a:lnTo>
                  <a:close/>
                </a:path>
                <a:path w="1628775" h="28575" extrusionOk="0">
                  <a:moveTo>
                    <a:pt x="885825" y="0"/>
                  </a:moveTo>
                  <a:lnTo>
                    <a:pt x="857250" y="0"/>
                  </a:lnTo>
                  <a:lnTo>
                    <a:pt x="857250" y="28575"/>
                  </a:lnTo>
                  <a:lnTo>
                    <a:pt x="885825" y="28575"/>
                  </a:lnTo>
                  <a:lnTo>
                    <a:pt x="885825" y="0"/>
                  </a:lnTo>
                  <a:close/>
                </a:path>
                <a:path w="1628775" h="28575" extrusionOk="0">
                  <a:moveTo>
                    <a:pt x="942975" y="0"/>
                  </a:moveTo>
                  <a:lnTo>
                    <a:pt x="914400" y="0"/>
                  </a:lnTo>
                  <a:lnTo>
                    <a:pt x="914400" y="28575"/>
                  </a:lnTo>
                  <a:lnTo>
                    <a:pt x="942975" y="28575"/>
                  </a:lnTo>
                  <a:lnTo>
                    <a:pt x="942975" y="0"/>
                  </a:lnTo>
                  <a:close/>
                </a:path>
                <a:path w="1628775" h="28575" extrusionOk="0">
                  <a:moveTo>
                    <a:pt x="1000125" y="0"/>
                  </a:moveTo>
                  <a:lnTo>
                    <a:pt x="971550" y="0"/>
                  </a:lnTo>
                  <a:lnTo>
                    <a:pt x="971550" y="28575"/>
                  </a:lnTo>
                  <a:lnTo>
                    <a:pt x="1000125" y="28575"/>
                  </a:lnTo>
                  <a:lnTo>
                    <a:pt x="1000125" y="0"/>
                  </a:lnTo>
                  <a:close/>
                </a:path>
                <a:path w="1628775" h="28575" extrusionOk="0">
                  <a:moveTo>
                    <a:pt x="1057275" y="0"/>
                  </a:moveTo>
                  <a:lnTo>
                    <a:pt x="1028700" y="0"/>
                  </a:lnTo>
                  <a:lnTo>
                    <a:pt x="1028700" y="28575"/>
                  </a:lnTo>
                  <a:lnTo>
                    <a:pt x="1057275" y="28575"/>
                  </a:lnTo>
                  <a:lnTo>
                    <a:pt x="1057275" y="0"/>
                  </a:lnTo>
                  <a:close/>
                </a:path>
                <a:path w="1628775" h="28575" extrusionOk="0">
                  <a:moveTo>
                    <a:pt x="1114425" y="0"/>
                  </a:moveTo>
                  <a:lnTo>
                    <a:pt x="1085850" y="0"/>
                  </a:lnTo>
                  <a:lnTo>
                    <a:pt x="1085850" y="28575"/>
                  </a:lnTo>
                  <a:lnTo>
                    <a:pt x="1114425" y="28575"/>
                  </a:lnTo>
                  <a:lnTo>
                    <a:pt x="1114425" y="0"/>
                  </a:lnTo>
                  <a:close/>
                </a:path>
                <a:path w="1628775" h="28575" extrusionOk="0">
                  <a:moveTo>
                    <a:pt x="1171575" y="0"/>
                  </a:moveTo>
                  <a:lnTo>
                    <a:pt x="1143000" y="0"/>
                  </a:lnTo>
                  <a:lnTo>
                    <a:pt x="1143000" y="28575"/>
                  </a:lnTo>
                  <a:lnTo>
                    <a:pt x="1171575" y="28575"/>
                  </a:lnTo>
                  <a:lnTo>
                    <a:pt x="1171575" y="0"/>
                  </a:lnTo>
                  <a:close/>
                </a:path>
                <a:path w="1628775" h="28575" extrusionOk="0">
                  <a:moveTo>
                    <a:pt x="1228725" y="0"/>
                  </a:moveTo>
                  <a:lnTo>
                    <a:pt x="1200150" y="0"/>
                  </a:lnTo>
                  <a:lnTo>
                    <a:pt x="1200150" y="28575"/>
                  </a:lnTo>
                  <a:lnTo>
                    <a:pt x="1228725" y="28575"/>
                  </a:lnTo>
                  <a:lnTo>
                    <a:pt x="1228725" y="0"/>
                  </a:lnTo>
                  <a:close/>
                </a:path>
                <a:path w="1628775" h="28575" extrusionOk="0">
                  <a:moveTo>
                    <a:pt x="1285875" y="0"/>
                  </a:moveTo>
                  <a:lnTo>
                    <a:pt x="1257300" y="0"/>
                  </a:lnTo>
                  <a:lnTo>
                    <a:pt x="1257300" y="28575"/>
                  </a:lnTo>
                  <a:lnTo>
                    <a:pt x="1285875" y="28575"/>
                  </a:lnTo>
                  <a:lnTo>
                    <a:pt x="1285875" y="0"/>
                  </a:lnTo>
                  <a:close/>
                </a:path>
                <a:path w="1628775" h="28575" extrusionOk="0">
                  <a:moveTo>
                    <a:pt x="1343025" y="0"/>
                  </a:moveTo>
                  <a:lnTo>
                    <a:pt x="1314450" y="0"/>
                  </a:lnTo>
                  <a:lnTo>
                    <a:pt x="1314450" y="28575"/>
                  </a:lnTo>
                  <a:lnTo>
                    <a:pt x="1343025" y="28575"/>
                  </a:lnTo>
                  <a:lnTo>
                    <a:pt x="1343025" y="0"/>
                  </a:lnTo>
                  <a:close/>
                </a:path>
                <a:path w="1628775" h="28575" extrusionOk="0">
                  <a:moveTo>
                    <a:pt x="1400175" y="0"/>
                  </a:moveTo>
                  <a:lnTo>
                    <a:pt x="1371600" y="0"/>
                  </a:lnTo>
                  <a:lnTo>
                    <a:pt x="1371600" y="28575"/>
                  </a:lnTo>
                  <a:lnTo>
                    <a:pt x="1400175" y="28575"/>
                  </a:lnTo>
                  <a:lnTo>
                    <a:pt x="1400175" y="0"/>
                  </a:lnTo>
                  <a:close/>
                </a:path>
                <a:path w="1628775" h="28575" extrusionOk="0">
                  <a:moveTo>
                    <a:pt x="1457325" y="0"/>
                  </a:moveTo>
                  <a:lnTo>
                    <a:pt x="1428750" y="0"/>
                  </a:lnTo>
                  <a:lnTo>
                    <a:pt x="1428750" y="28575"/>
                  </a:lnTo>
                  <a:lnTo>
                    <a:pt x="1457325" y="28575"/>
                  </a:lnTo>
                  <a:lnTo>
                    <a:pt x="1457325" y="0"/>
                  </a:lnTo>
                  <a:close/>
                </a:path>
                <a:path w="1628775" h="28575" extrusionOk="0">
                  <a:moveTo>
                    <a:pt x="1514475" y="0"/>
                  </a:moveTo>
                  <a:lnTo>
                    <a:pt x="1485900" y="0"/>
                  </a:lnTo>
                  <a:lnTo>
                    <a:pt x="1485900" y="28575"/>
                  </a:lnTo>
                  <a:lnTo>
                    <a:pt x="1514475" y="28575"/>
                  </a:lnTo>
                  <a:lnTo>
                    <a:pt x="1514475" y="0"/>
                  </a:lnTo>
                  <a:close/>
                </a:path>
                <a:path w="1628775" h="28575" extrusionOk="0">
                  <a:moveTo>
                    <a:pt x="1571625" y="0"/>
                  </a:moveTo>
                  <a:lnTo>
                    <a:pt x="1543050" y="0"/>
                  </a:lnTo>
                  <a:lnTo>
                    <a:pt x="1543050" y="28575"/>
                  </a:lnTo>
                  <a:lnTo>
                    <a:pt x="1571625" y="28575"/>
                  </a:lnTo>
                  <a:lnTo>
                    <a:pt x="1571625" y="0"/>
                  </a:lnTo>
                  <a:close/>
                </a:path>
                <a:path w="1628775" h="28575" extrusionOk="0">
                  <a:moveTo>
                    <a:pt x="1628775" y="0"/>
                  </a:moveTo>
                  <a:lnTo>
                    <a:pt x="1600200" y="0"/>
                  </a:lnTo>
                  <a:lnTo>
                    <a:pt x="1600200" y="28575"/>
                  </a:lnTo>
                  <a:lnTo>
                    <a:pt x="1628775" y="28575"/>
                  </a:lnTo>
                  <a:lnTo>
                    <a:pt x="1628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799" name="Google Shape;799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096499" y="5655433"/>
              <a:ext cx="9541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0" name="Google Shape;800;p51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7091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51"/>
          <p:cNvSpPr txBox="1"/>
          <p:nvPr/>
        </p:nvSpPr>
        <p:spPr>
          <a:xfrm>
            <a:off x="1449591" y="3966187"/>
            <a:ext cx="6025833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Relacionamentos: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dependência, como uma inclusão ou extensão.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2" name="Google Shape;802;p51"/>
          <p:cNvSpPr/>
          <p:nvPr/>
        </p:nvSpPr>
        <p:spPr>
          <a:xfrm>
            <a:off x="4799886" y="2773055"/>
            <a:ext cx="876617" cy="0"/>
          </a:xfrm>
          <a:custGeom>
            <a:avLst/>
            <a:gdLst/>
            <a:ahLst/>
            <a:cxnLst/>
            <a:rect l="l" t="t" r="r" b="b"/>
            <a:pathLst>
              <a:path w="1753234" h="120000" extrusionOk="0">
                <a:moveTo>
                  <a:pt x="0" y="0"/>
                </a:moveTo>
                <a:lnTo>
                  <a:pt x="1752764" y="0"/>
                </a:lnTo>
              </a:path>
            </a:pathLst>
          </a:custGeom>
          <a:noFill/>
          <a:ln w="28550" cap="flat" cmpd="sng">
            <a:solidFill>
              <a:srgbClr val="012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03" name="Google Shape;803;p51"/>
          <p:cNvSpPr txBox="1">
            <a:spLocks noGrp="1"/>
          </p:cNvSpPr>
          <p:nvPr>
            <p:ph type="sldNum" idx="12"/>
          </p:nvPr>
        </p:nvSpPr>
        <p:spPr>
          <a:xfrm>
            <a:off x="881" y="4761509"/>
            <a:ext cx="591496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247">
          <a:extLst>
            <a:ext uri="{FF2B5EF4-FFF2-40B4-BE49-F238E27FC236}">
              <a16:creationId xmlns:a16="http://schemas.microsoft.com/office/drawing/2014/main" id="{76C9DA52-DC24-7B67-576F-AB26852E8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90A7F7BD-DD07-70B9-7DA7-36887A770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" y="774847"/>
            <a:ext cx="9139791" cy="4377956"/>
          </a:xfrm>
          <a:prstGeom prst="rect">
            <a:avLst/>
          </a:prstGeom>
        </p:spPr>
      </p:pic>
      <p:sp>
        <p:nvSpPr>
          <p:cNvPr id="1251" name="Google Shape;1251;p82">
            <a:extLst>
              <a:ext uri="{FF2B5EF4-FFF2-40B4-BE49-F238E27FC236}">
                <a16:creationId xmlns:a16="http://schemas.microsoft.com/office/drawing/2014/main" id="{B727B133-6193-FB71-233E-1023CD8843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613504" cy="42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lang="pt-BR">
              <a:solidFill>
                <a:srgbClr val="011232"/>
              </a:solidFill>
              <a:latin typeface="Calibri"/>
            </a:endParaRPr>
          </a:p>
        </p:txBody>
      </p:sp>
      <p:sp>
        <p:nvSpPr>
          <p:cNvPr id="1252" name="Google Shape;1252;p82">
            <a:extLst>
              <a:ext uri="{FF2B5EF4-FFF2-40B4-BE49-F238E27FC236}">
                <a16:creationId xmlns:a16="http://schemas.microsoft.com/office/drawing/2014/main" id="{383B061F-8C6D-CD0D-152B-74B1AC8014C5}"/>
              </a:ext>
            </a:extLst>
          </p:cNvPr>
          <p:cNvSpPr txBox="1"/>
          <p:nvPr/>
        </p:nvSpPr>
        <p:spPr>
          <a:xfrm>
            <a:off x="5854156" y="270405"/>
            <a:ext cx="3637756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r>
              <a:rPr lang="pt-BR" sz="1500" b="1">
                <a:solidFill>
                  <a:srgbClr val="011232"/>
                </a:solidFill>
                <a:latin typeface="Verdana"/>
                <a:ea typeface="Calibri"/>
                <a:cs typeface="Calibri"/>
                <a:sym typeface="Tahoma"/>
              </a:rPr>
              <a:t>Monitoramento</a:t>
            </a:r>
            <a:r>
              <a:rPr lang="pt-BR" sz="1500" b="1">
                <a:solidFill>
                  <a:srgbClr val="011232"/>
                </a:solidFill>
                <a:latin typeface="Verdana"/>
                <a:ea typeface="Calibri"/>
                <a:cs typeface="Calibri"/>
                <a:sym typeface="Calibri"/>
              </a:rPr>
              <a:t> guiado por IA</a:t>
            </a:r>
            <a:endParaRPr lang="pt-BR" sz="1500" b="1">
              <a:solidFill>
                <a:srgbClr val="011232"/>
              </a:solidFill>
              <a:latin typeface="Verdana"/>
              <a:ea typeface="Calibri"/>
              <a:cs typeface="Calibri"/>
            </a:endParaRPr>
          </a:p>
        </p:txBody>
      </p:sp>
      <p:sp>
        <p:nvSpPr>
          <p:cNvPr id="5" name="Google Shape;275;p27">
            <a:extLst>
              <a:ext uri="{FF2B5EF4-FFF2-40B4-BE49-F238E27FC236}">
                <a16:creationId xmlns:a16="http://schemas.microsoft.com/office/drawing/2014/main" id="{59D43901-7E5E-DF27-3DD8-CB03F83117EA}"/>
              </a:ext>
            </a:extLst>
          </p:cNvPr>
          <p:cNvSpPr/>
          <p:nvPr/>
        </p:nvSpPr>
        <p:spPr>
          <a:xfrm>
            <a:off x="0" y="4719146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F303E3-BF21-B476-DD81-757418066380}"/>
              </a:ext>
            </a:extLst>
          </p:cNvPr>
          <p:cNvSpPr txBox="1"/>
          <p:nvPr/>
        </p:nvSpPr>
        <p:spPr>
          <a:xfrm>
            <a:off x="-31316" y="4705088"/>
            <a:ext cx="49321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089106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247">
          <a:extLst>
            <a:ext uri="{FF2B5EF4-FFF2-40B4-BE49-F238E27FC236}">
              <a16:creationId xmlns:a16="http://schemas.microsoft.com/office/drawing/2014/main" id="{8ACC650F-C326-89CE-1285-E968E0C69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, Texto&#10;&#10;O conteúdo gerado por IA pode estar incorreto.">
            <a:extLst>
              <a:ext uri="{FF2B5EF4-FFF2-40B4-BE49-F238E27FC236}">
                <a16:creationId xmlns:a16="http://schemas.microsoft.com/office/drawing/2014/main" id="{6EFEDDEA-0D70-2368-255E-162BD5B5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" y="737633"/>
            <a:ext cx="9139095" cy="4412512"/>
          </a:xfrm>
          <a:prstGeom prst="rect">
            <a:avLst/>
          </a:prstGeom>
        </p:spPr>
      </p:pic>
      <p:sp>
        <p:nvSpPr>
          <p:cNvPr id="1252" name="Google Shape;1252;p82">
            <a:extLst>
              <a:ext uri="{FF2B5EF4-FFF2-40B4-BE49-F238E27FC236}">
                <a16:creationId xmlns:a16="http://schemas.microsoft.com/office/drawing/2014/main" id="{D1D76FEE-1316-1F6E-0DC1-E2C5BE6157F9}"/>
              </a:ext>
            </a:extLst>
          </p:cNvPr>
          <p:cNvSpPr txBox="1"/>
          <p:nvPr/>
        </p:nvSpPr>
        <p:spPr>
          <a:xfrm>
            <a:off x="5634859" y="270405"/>
            <a:ext cx="3637756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r>
              <a:rPr lang="pt-BR" sz="1500" b="1">
                <a:solidFill>
                  <a:srgbClr val="011232"/>
                </a:solidFill>
                <a:latin typeface="Tahoma"/>
                <a:ea typeface="Calibri"/>
                <a:cs typeface="Calibri"/>
                <a:sym typeface="Tahoma"/>
              </a:rPr>
              <a:t>Gerador de treino/dieta personalizado</a:t>
            </a:r>
            <a:endParaRPr lang="pt-BR">
              <a:solidFill>
                <a:srgbClr val="011232"/>
              </a:solidFill>
              <a:latin typeface="Tahoma"/>
            </a:endParaRPr>
          </a:p>
        </p:txBody>
      </p:sp>
      <p:sp>
        <p:nvSpPr>
          <p:cNvPr id="1256" name="Google Shape;1256;p82">
            <a:extLst>
              <a:ext uri="{FF2B5EF4-FFF2-40B4-BE49-F238E27FC236}">
                <a16:creationId xmlns:a16="http://schemas.microsoft.com/office/drawing/2014/main" id="{2F4B49A2-30A2-784D-334F-A53887B526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1276" y="4764548"/>
            <a:ext cx="358065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7E98BC4-204F-69A4-D8A5-BC6B72A1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14" y="174442"/>
            <a:ext cx="5323840" cy="830997"/>
          </a:xfrm>
        </p:spPr>
        <p:txBody>
          <a:bodyPr/>
          <a:lstStyle/>
          <a:p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</a:rPr>
              <a:t>CASO DE USO</a:t>
            </a: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/>
          </a:p>
        </p:txBody>
      </p:sp>
      <p:sp>
        <p:nvSpPr>
          <p:cNvPr id="6" name="Google Shape;275;p27">
            <a:extLst>
              <a:ext uri="{FF2B5EF4-FFF2-40B4-BE49-F238E27FC236}">
                <a16:creationId xmlns:a16="http://schemas.microsoft.com/office/drawing/2014/main" id="{3E2DB581-04A2-8BE6-2C97-9FEDCBC59760}"/>
              </a:ext>
            </a:extLst>
          </p:cNvPr>
          <p:cNvSpPr/>
          <p:nvPr/>
        </p:nvSpPr>
        <p:spPr>
          <a:xfrm>
            <a:off x="0" y="4719146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60D1FE-9C8E-155A-AE09-C8FB0C063007}"/>
              </a:ext>
            </a:extLst>
          </p:cNvPr>
          <p:cNvSpPr txBox="1"/>
          <p:nvPr/>
        </p:nvSpPr>
        <p:spPr>
          <a:xfrm>
            <a:off x="-31316" y="4705088"/>
            <a:ext cx="49321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08502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247">
          <a:extLst>
            <a:ext uri="{FF2B5EF4-FFF2-40B4-BE49-F238E27FC236}">
              <a16:creationId xmlns:a16="http://schemas.microsoft.com/office/drawing/2014/main" id="{6028B55E-F2D8-B8DF-F36E-EC82D74E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8;p81">
            <a:extLst>
              <a:ext uri="{FF2B5EF4-FFF2-40B4-BE49-F238E27FC236}">
                <a16:creationId xmlns:a16="http://schemas.microsoft.com/office/drawing/2014/main" id="{D44C1503-AC07-1C64-D811-E0A3F877B051}"/>
              </a:ext>
            </a:extLst>
          </p:cNvPr>
          <p:cNvSpPr/>
          <p:nvPr/>
        </p:nvSpPr>
        <p:spPr>
          <a:xfrm>
            <a:off x="-1" y="-6647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924064" y="9571647"/>
                </a:moveTo>
                <a:lnTo>
                  <a:pt x="917270" y="9529496"/>
                </a:lnTo>
                <a:lnTo>
                  <a:pt x="898334" y="9492894"/>
                </a:lnTo>
                <a:lnTo>
                  <a:pt x="869467" y="9464027"/>
                </a:lnTo>
                <a:lnTo>
                  <a:pt x="832866" y="9445092"/>
                </a:lnTo>
                <a:lnTo>
                  <a:pt x="7907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924064" y="10287000"/>
                </a:lnTo>
                <a:lnTo>
                  <a:pt x="924064" y="957164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64C27A35-0879-FE0A-5640-5BED2B6E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" y="757569"/>
            <a:ext cx="9135836" cy="4385930"/>
          </a:xfrm>
          <a:prstGeom prst="rect">
            <a:avLst/>
          </a:prstGeom>
        </p:spPr>
      </p:pic>
      <p:sp>
        <p:nvSpPr>
          <p:cNvPr id="1251" name="Google Shape;1251;p82">
            <a:extLst>
              <a:ext uri="{FF2B5EF4-FFF2-40B4-BE49-F238E27FC236}">
                <a16:creationId xmlns:a16="http://schemas.microsoft.com/office/drawing/2014/main" id="{8A8D0A6B-76B7-ED5F-2425-8C7F03D70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252" name="Google Shape;1252;p82">
            <a:extLst>
              <a:ext uri="{FF2B5EF4-FFF2-40B4-BE49-F238E27FC236}">
                <a16:creationId xmlns:a16="http://schemas.microsoft.com/office/drawing/2014/main" id="{A1876CF4-8758-835E-DCD8-A54BD27B9BCB}"/>
              </a:ext>
            </a:extLst>
          </p:cNvPr>
          <p:cNvSpPr txBox="1"/>
          <p:nvPr/>
        </p:nvSpPr>
        <p:spPr>
          <a:xfrm>
            <a:off x="6259522" y="177370"/>
            <a:ext cx="3637756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r>
              <a:rPr lang="pt-BR" sz="1500" b="1">
                <a:solidFill>
                  <a:srgbClr val="011232"/>
                </a:solidFill>
                <a:latin typeface="Verdana"/>
                <a:ea typeface="Calibri"/>
                <a:cs typeface="Calibri"/>
                <a:sym typeface="Tahoma"/>
              </a:rPr>
              <a:t>Análise de progresso em equipamentos</a:t>
            </a:r>
            <a:endParaRPr lang="pt-BR" err="1">
              <a:solidFill>
                <a:srgbClr val="011232"/>
              </a:solidFill>
              <a:latin typeface="Verdana"/>
            </a:endParaRPr>
          </a:p>
        </p:txBody>
      </p:sp>
      <p:sp>
        <p:nvSpPr>
          <p:cNvPr id="5" name="Google Shape;275;p27">
            <a:extLst>
              <a:ext uri="{FF2B5EF4-FFF2-40B4-BE49-F238E27FC236}">
                <a16:creationId xmlns:a16="http://schemas.microsoft.com/office/drawing/2014/main" id="{8EF6AC65-7B1E-9827-199E-CAE93AE03D34}"/>
              </a:ext>
            </a:extLst>
          </p:cNvPr>
          <p:cNvSpPr/>
          <p:nvPr/>
        </p:nvSpPr>
        <p:spPr>
          <a:xfrm>
            <a:off x="7829" y="4721240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B0148ED-773E-9D2A-E6F9-35E503745331}"/>
              </a:ext>
            </a:extLst>
          </p:cNvPr>
          <p:cNvSpPr txBox="1"/>
          <p:nvPr/>
        </p:nvSpPr>
        <p:spPr>
          <a:xfrm>
            <a:off x="6073" y="4723680"/>
            <a:ext cx="483356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0680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247">
          <a:extLst>
            <a:ext uri="{FF2B5EF4-FFF2-40B4-BE49-F238E27FC236}">
              <a16:creationId xmlns:a16="http://schemas.microsoft.com/office/drawing/2014/main" id="{783F2BCE-C2F3-1423-49E5-763683EA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8;p81">
            <a:extLst>
              <a:ext uri="{FF2B5EF4-FFF2-40B4-BE49-F238E27FC236}">
                <a16:creationId xmlns:a16="http://schemas.microsoft.com/office/drawing/2014/main" id="{A349CE7D-00A2-F3C8-7C4A-FC367842FF23}"/>
              </a:ext>
            </a:extLst>
          </p:cNvPr>
          <p:cNvSpPr/>
          <p:nvPr/>
        </p:nvSpPr>
        <p:spPr>
          <a:xfrm>
            <a:off x="-1" y="-2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924064" y="9571647"/>
                </a:moveTo>
                <a:lnTo>
                  <a:pt x="917270" y="9529496"/>
                </a:lnTo>
                <a:lnTo>
                  <a:pt x="898334" y="9492894"/>
                </a:lnTo>
                <a:lnTo>
                  <a:pt x="869467" y="9464027"/>
                </a:lnTo>
                <a:lnTo>
                  <a:pt x="832866" y="9445092"/>
                </a:lnTo>
                <a:lnTo>
                  <a:pt x="7907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924064" y="10287000"/>
                </a:lnTo>
                <a:lnTo>
                  <a:pt x="924064" y="957164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FFE860FF-802B-E56F-6371-8D99401E5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48" y="717697"/>
            <a:ext cx="9156848" cy="4425803"/>
          </a:xfrm>
          <a:prstGeom prst="rect">
            <a:avLst/>
          </a:prstGeom>
        </p:spPr>
      </p:pic>
      <p:sp>
        <p:nvSpPr>
          <p:cNvPr id="1251" name="Google Shape;1251;p82">
            <a:extLst>
              <a:ext uri="{FF2B5EF4-FFF2-40B4-BE49-F238E27FC236}">
                <a16:creationId xmlns:a16="http://schemas.microsoft.com/office/drawing/2014/main" id="{EC182ED9-E44E-6F8D-0F80-A3E21B75D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252" name="Google Shape;1252;p82">
            <a:extLst>
              <a:ext uri="{FF2B5EF4-FFF2-40B4-BE49-F238E27FC236}">
                <a16:creationId xmlns:a16="http://schemas.microsoft.com/office/drawing/2014/main" id="{0FE50767-2C19-E14D-36F8-600D5E2D9B3D}"/>
              </a:ext>
            </a:extLst>
          </p:cNvPr>
          <p:cNvSpPr txBox="1"/>
          <p:nvPr/>
        </p:nvSpPr>
        <p:spPr>
          <a:xfrm>
            <a:off x="5816575" y="270405"/>
            <a:ext cx="3637756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r>
              <a:rPr lang="pt-BR" sz="1500" b="1">
                <a:solidFill>
                  <a:srgbClr val="011232"/>
                </a:solidFill>
                <a:latin typeface="Verdana"/>
                <a:ea typeface="Calibri"/>
                <a:cs typeface="Calibri"/>
              </a:rPr>
              <a:t>Análise de progresso de peso</a:t>
            </a:r>
          </a:p>
        </p:txBody>
      </p:sp>
      <p:sp>
        <p:nvSpPr>
          <p:cNvPr id="4" name="Google Shape;275;p27">
            <a:extLst>
              <a:ext uri="{FF2B5EF4-FFF2-40B4-BE49-F238E27FC236}">
                <a16:creationId xmlns:a16="http://schemas.microsoft.com/office/drawing/2014/main" id="{A5435355-4D21-AFA3-E615-8C09B25C6768}"/>
              </a:ext>
            </a:extLst>
          </p:cNvPr>
          <p:cNvSpPr/>
          <p:nvPr/>
        </p:nvSpPr>
        <p:spPr>
          <a:xfrm>
            <a:off x="7829" y="4716506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B777B3-36BF-C5CA-1132-DE9ED341CAF2}"/>
              </a:ext>
            </a:extLst>
          </p:cNvPr>
          <p:cNvSpPr txBox="1"/>
          <p:nvPr/>
        </p:nvSpPr>
        <p:spPr>
          <a:xfrm>
            <a:off x="-7829" y="4695803"/>
            <a:ext cx="49321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076803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247">
          <a:extLst>
            <a:ext uri="{FF2B5EF4-FFF2-40B4-BE49-F238E27FC236}">
              <a16:creationId xmlns:a16="http://schemas.microsoft.com/office/drawing/2014/main" id="{35149A28-F577-687F-B2A9-9B4D4F843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38;p81">
            <a:extLst>
              <a:ext uri="{FF2B5EF4-FFF2-40B4-BE49-F238E27FC236}">
                <a16:creationId xmlns:a16="http://schemas.microsoft.com/office/drawing/2014/main" id="{0277A013-4D1F-1C80-A633-62906645311D}"/>
              </a:ext>
            </a:extLst>
          </p:cNvPr>
          <p:cNvSpPr/>
          <p:nvPr/>
        </p:nvSpPr>
        <p:spPr>
          <a:xfrm>
            <a:off x="-1" y="-2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924064" y="9571647"/>
                </a:moveTo>
                <a:lnTo>
                  <a:pt x="917270" y="9529496"/>
                </a:lnTo>
                <a:lnTo>
                  <a:pt x="898334" y="9492894"/>
                </a:lnTo>
                <a:lnTo>
                  <a:pt x="869467" y="9464027"/>
                </a:lnTo>
                <a:lnTo>
                  <a:pt x="832866" y="9445092"/>
                </a:lnTo>
                <a:lnTo>
                  <a:pt x="7907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924064" y="10287000"/>
                </a:lnTo>
                <a:lnTo>
                  <a:pt x="924064" y="957164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179F0EBC-B85E-C009-0A64-2FA493F25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84" y="737633"/>
            <a:ext cx="9176784" cy="4399221"/>
          </a:xfrm>
          <a:prstGeom prst="rect">
            <a:avLst/>
          </a:prstGeom>
        </p:spPr>
      </p:pic>
      <p:sp>
        <p:nvSpPr>
          <p:cNvPr id="1251" name="Google Shape;1251;p82">
            <a:extLst>
              <a:ext uri="{FF2B5EF4-FFF2-40B4-BE49-F238E27FC236}">
                <a16:creationId xmlns:a16="http://schemas.microsoft.com/office/drawing/2014/main" id="{59D0E314-7025-4921-270D-5168AF12B5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252" name="Google Shape;1252;p82">
            <a:extLst>
              <a:ext uri="{FF2B5EF4-FFF2-40B4-BE49-F238E27FC236}">
                <a16:creationId xmlns:a16="http://schemas.microsoft.com/office/drawing/2014/main" id="{64F727C9-2DF3-3F15-8958-6EF7FB030A3D}"/>
              </a:ext>
            </a:extLst>
          </p:cNvPr>
          <p:cNvSpPr txBox="1"/>
          <p:nvPr/>
        </p:nvSpPr>
        <p:spPr>
          <a:xfrm>
            <a:off x="5273476" y="267712"/>
            <a:ext cx="3637756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r>
              <a:rPr lang="pt-BR" sz="1500" b="1">
                <a:solidFill>
                  <a:srgbClr val="011232"/>
                </a:solidFill>
                <a:latin typeface="Verdana"/>
                <a:ea typeface="Calibri"/>
                <a:cs typeface="Calibri"/>
              </a:rPr>
              <a:t>Análise de progresso de medidas</a:t>
            </a:r>
          </a:p>
        </p:txBody>
      </p:sp>
      <p:sp>
        <p:nvSpPr>
          <p:cNvPr id="5" name="Google Shape;275;p27">
            <a:extLst>
              <a:ext uri="{FF2B5EF4-FFF2-40B4-BE49-F238E27FC236}">
                <a16:creationId xmlns:a16="http://schemas.microsoft.com/office/drawing/2014/main" id="{C6F61FC3-0C89-A651-CD6F-3E3C160C8A59}"/>
              </a:ext>
            </a:extLst>
          </p:cNvPr>
          <p:cNvSpPr/>
          <p:nvPr/>
        </p:nvSpPr>
        <p:spPr>
          <a:xfrm>
            <a:off x="-33227" y="4719146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58006B-1106-3BE4-69D1-C3A020486E58}"/>
              </a:ext>
            </a:extLst>
          </p:cNvPr>
          <p:cNvSpPr txBox="1"/>
          <p:nvPr/>
        </p:nvSpPr>
        <p:spPr>
          <a:xfrm>
            <a:off x="-31316" y="4705088"/>
            <a:ext cx="49321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20135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EC6BD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2"/>
          <p:cNvSpPr/>
          <p:nvPr/>
        </p:nvSpPr>
        <p:spPr>
          <a:xfrm>
            <a:off x="102439" y="-886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14" name="Google Shape;914;p62"/>
          <p:cNvSpPr txBox="1">
            <a:spLocks noGrp="1"/>
          </p:cNvSpPr>
          <p:nvPr>
            <p:ph type="body" idx="1"/>
          </p:nvPr>
        </p:nvSpPr>
        <p:spPr>
          <a:xfrm>
            <a:off x="2336465" y="2517766"/>
            <a:ext cx="4471352" cy="99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marR="0" lvl="0" indent="0" algn="just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1A2A47"/>
                </a:solidFill>
                <a:latin typeface="Verdana"/>
              </a:rPr>
              <a:t>Modelo da UML que representa graficamente </a:t>
            </a:r>
            <a:r>
              <a:rPr lang="pt-BR" sz="1400" b="1">
                <a:solidFill>
                  <a:srgbClr val="1A2A47"/>
                </a:solidFill>
                <a:latin typeface="Verdana"/>
                <a:ea typeface="Calibri"/>
                <a:cs typeface="Calibri"/>
                <a:sym typeface="Calibri"/>
              </a:rPr>
              <a:t>a estrutura  estática  de  um  sistema</a:t>
            </a:r>
            <a:r>
              <a:rPr lang="pt-BR" sz="1400">
                <a:solidFill>
                  <a:srgbClr val="1A2A47"/>
                </a:solidFill>
                <a:latin typeface="Verdana"/>
              </a:rPr>
              <a:t>,  detalhando suas   classes,   atributos,   métodos   e   os relacionamentos entre elas.</a:t>
            </a:r>
          </a:p>
        </p:txBody>
      </p:sp>
      <p:sp>
        <p:nvSpPr>
          <p:cNvPr id="915" name="Google Shape;915;p62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7091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1A2A47"/>
                </a:solidFill>
              </a:rPr>
              <a:t>DIAGRAMAS DE</a:t>
            </a:r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1A2A47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lang="pt-BR" sz="3300">
              <a:solidFill>
                <a:srgbClr val="1A2A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6" name="Google Shape;916;p62"/>
          <p:cNvGrpSpPr/>
          <p:nvPr/>
        </p:nvGrpSpPr>
        <p:grpSpPr>
          <a:xfrm>
            <a:off x="0" y="1"/>
            <a:ext cx="9144027" cy="5143643"/>
            <a:chOff x="0" y="0"/>
            <a:chExt cx="18288053" cy="10287285"/>
          </a:xfrm>
        </p:grpSpPr>
        <p:sp>
          <p:nvSpPr>
            <p:cNvPr id="917" name="Google Shape;917;p62"/>
            <p:cNvSpPr/>
            <p:nvPr/>
          </p:nvSpPr>
          <p:spPr>
            <a:xfrm>
              <a:off x="0" y="9438291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1A2A4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700">
                <a:solidFill>
                  <a:srgbClr val="1A2A47"/>
                </a:solidFill>
              </a:endParaRPr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14270124" y="1199562"/>
              <a:ext cx="3311525" cy="3311525"/>
            </a:xfrm>
            <a:custGeom>
              <a:avLst/>
              <a:gdLst/>
              <a:ahLst/>
              <a:cxnLst/>
              <a:rect l="l" t="t" r="r" b="b"/>
              <a:pathLst>
                <a:path w="3311525" h="3311525" extrusionOk="0">
                  <a:moveTo>
                    <a:pt x="3272161" y="1749901"/>
                  </a:moveTo>
                  <a:lnTo>
                    <a:pt x="1749900" y="3272161"/>
                  </a:lnTo>
                  <a:lnTo>
                    <a:pt x="1706639" y="3301068"/>
                  </a:lnTo>
                  <a:lnTo>
                    <a:pt x="1655609" y="3311218"/>
                  </a:lnTo>
                  <a:lnTo>
                    <a:pt x="1629472" y="3308632"/>
                  </a:lnTo>
                  <a:lnTo>
                    <a:pt x="1581627" y="3288814"/>
                  </a:lnTo>
                  <a:lnTo>
                    <a:pt x="39164" y="1749811"/>
                  </a:lnTo>
                  <a:lnTo>
                    <a:pt x="10150" y="1706639"/>
                  </a:lnTo>
                  <a:lnTo>
                    <a:pt x="0" y="1655609"/>
                  </a:lnTo>
                  <a:lnTo>
                    <a:pt x="2585" y="1629472"/>
                  </a:lnTo>
                  <a:lnTo>
                    <a:pt x="22404" y="1581627"/>
                  </a:lnTo>
                  <a:lnTo>
                    <a:pt x="1561317" y="39056"/>
                  </a:lnTo>
                  <a:lnTo>
                    <a:pt x="1604578" y="10150"/>
                  </a:lnTo>
                  <a:lnTo>
                    <a:pt x="1655609" y="0"/>
                  </a:lnTo>
                  <a:lnTo>
                    <a:pt x="1681745" y="2586"/>
                  </a:lnTo>
                  <a:lnTo>
                    <a:pt x="1729591" y="22404"/>
                  </a:lnTo>
                  <a:lnTo>
                    <a:pt x="3272161" y="1561317"/>
                  </a:lnTo>
                  <a:lnTo>
                    <a:pt x="3301068" y="1604579"/>
                  </a:lnTo>
                  <a:lnTo>
                    <a:pt x="3311218" y="1655609"/>
                  </a:lnTo>
                  <a:lnTo>
                    <a:pt x="3308632" y="1681746"/>
                  </a:lnTo>
                  <a:lnTo>
                    <a:pt x="3301068" y="1706639"/>
                  </a:lnTo>
                  <a:lnTo>
                    <a:pt x="3288814" y="1729591"/>
                  </a:lnTo>
                  <a:lnTo>
                    <a:pt x="3272161" y="1749901"/>
                  </a:lnTo>
                </a:path>
              </a:pathLst>
            </a:custGeom>
            <a:noFill/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12419581" y="0"/>
              <a:ext cx="4454525" cy="2170430"/>
            </a:xfrm>
            <a:custGeom>
              <a:avLst/>
              <a:gdLst/>
              <a:ahLst/>
              <a:cxnLst/>
              <a:rect l="l" t="t" r="r" b="b"/>
              <a:pathLst>
                <a:path w="4454525" h="2170430" extrusionOk="0">
                  <a:moveTo>
                    <a:pt x="4454365" y="0"/>
                  </a:moveTo>
                  <a:lnTo>
                    <a:pt x="2321473" y="2132891"/>
                  </a:lnTo>
                  <a:lnTo>
                    <a:pt x="2286863" y="2157888"/>
                  </a:lnTo>
                  <a:lnTo>
                    <a:pt x="2247593" y="2170386"/>
                  </a:lnTo>
                  <a:lnTo>
                    <a:pt x="2206771" y="2170386"/>
                  </a:lnTo>
                  <a:lnTo>
                    <a:pt x="2167501" y="2157887"/>
                  </a:lnTo>
                  <a:lnTo>
                    <a:pt x="2132891" y="2132891"/>
                  </a:lnTo>
                  <a:lnTo>
                    <a:pt x="0" y="0"/>
                  </a:lnTo>
                </a:path>
              </a:pathLst>
            </a:custGeom>
            <a:noFill/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20" name="Google Shape;920;p62"/>
            <p:cNvSpPr/>
            <p:nvPr/>
          </p:nvSpPr>
          <p:spPr>
            <a:xfrm>
              <a:off x="16072538" y="0"/>
              <a:ext cx="2215515" cy="3315970"/>
            </a:xfrm>
            <a:custGeom>
              <a:avLst/>
              <a:gdLst/>
              <a:ahLst/>
              <a:cxnLst/>
              <a:rect l="l" t="t" r="r" b="b"/>
              <a:pathLst>
                <a:path w="2215515" h="3315970" extrusionOk="0">
                  <a:moveTo>
                    <a:pt x="2215460" y="3315569"/>
                  </a:moveTo>
                  <a:lnTo>
                    <a:pt x="37494" y="1137602"/>
                  </a:lnTo>
                  <a:lnTo>
                    <a:pt x="12498" y="1102992"/>
                  </a:lnTo>
                  <a:lnTo>
                    <a:pt x="0" y="1063722"/>
                  </a:lnTo>
                  <a:lnTo>
                    <a:pt x="0" y="1022900"/>
                  </a:lnTo>
                  <a:lnTo>
                    <a:pt x="12498" y="983630"/>
                  </a:lnTo>
                  <a:lnTo>
                    <a:pt x="37494" y="949020"/>
                  </a:lnTo>
                  <a:lnTo>
                    <a:pt x="986514" y="0"/>
                  </a:lnTo>
                </a:path>
              </a:pathLst>
            </a:custGeom>
            <a:noFill/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921" name="Google Shape;921;p62"/>
          <p:cNvSpPr txBox="1">
            <a:spLocks noGrp="1"/>
          </p:cNvSpPr>
          <p:nvPr>
            <p:ph type="sldNum" idx="12"/>
          </p:nvPr>
        </p:nvSpPr>
        <p:spPr>
          <a:xfrm>
            <a:off x="56715" y="4763428"/>
            <a:ext cx="386916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3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27" name="Google Shape;927;p63"/>
          <p:cNvSpPr txBox="1"/>
          <p:nvPr/>
        </p:nvSpPr>
        <p:spPr>
          <a:xfrm>
            <a:off x="4318443" y="1961452"/>
            <a:ext cx="225107" cy="177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rgbClr val="011232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63500" algn="l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rgbClr val="011232"/>
                </a:solidFill>
                <a:latin typeface="Trebuchet MS"/>
                <a:ea typeface="Trebuchet MS"/>
                <a:cs typeface="Trebuchet MS"/>
                <a:sym typeface="Trebuchet MS"/>
              </a:rPr>
              <a:t>- #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rgbClr val="011232"/>
                </a:solidFill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28" name="Google Shape;928;p63"/>
          <p:cNvGrpSpPr/>
          <p:nvPr/>
        </p:nvGrpSpPr>
        <p:grpSpPr>
          <a:xfrm>
            <a:off x="5554695" y="2127687"/>
            <a:ext cx="2022475" cy="1458319"/>
            <a:chOff x="11109390" y="4255373"/>
            <a:chExt cx="4044950" cy="2916639"/>
          </a:xfrm>
        </p:grpSpPr>
        <p:sp>
          <p:nvSpPr>
            <p:cNvPr id="929" name="Google Shape;929;p63"/>
            <p:cNvSpPr/>
            <p:nvPr/>
          </p:nvSpPr>
          <p:spPr>
            <a:xfrm>
              <a:off x="11109390" y="4355386"/>
              <a:ext cx="3861435" cy="0"/>
            </a:xfrm>
            <a:custGeom>
              <a:avLst/>
              <a:gdLst/>
              <a:ahLst/>
              <a:cxnLst/>
              <a:rect l="l" t="t" r="r" b="b"/>
              <a:pathLst>
                <a:path w="3861434" h="120000" extrusionOk="0">
                  <a:moveTo>
                    <a:pt x="0" y="0"/>
                  </a:moveTo>
                  <a:lnTo>
                    <a:pt x="3861266" y="0"/>
                  </a:lnTo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30" name="Google Shape;930;p63"/>
            <p:cNvSpPr/>
            <p:nvPr/>
          </p:nvSpPr>
          <p:spPr>
            <a:xfrm>
              <a:off x="14987325" y="4255373"/>
              <a:ext cx="133350" cy="200025"/>
            </a:xfrm>
            <a:custGeom>
              <a:avLst/>
              <a:gdLst/>
              <a:ahLst/>
              <a:cxnLst/>
              <a:rect l="l" t="t" r="r" b="b"/>
              <a:pathLst>
                <a:path w="133350" h="200025" extrusionOk="0">
                  <a:moveTo>
                    <a:pt x="0" y="200024"/>
                  </a:moveTo>
                  <a:lnTo>
                    <a:pt x="0" y="0"/>
                  </a:lnTo>
                  <a:lnTo>
                    <a:pt x="133349" y="100012"/>
                  </a:lnTo>
                  <a:lnTo>
                    <a:pt x="0" y="200024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31" name="Google Shape;931;p63"/>
            <p:cNvSpPr/>
            <p:nvPr/>
          </p:nvSpPr>
          <p:spPr>
            <a:xfrm>
              <a:off x="14987325" y="4255373"/>
              <a:ext cx="133350" cy="200025"/>
            </a:xfrm>
            <a:custGeom>
              <a:avLst/>
              <a:gdLst/>
              <a:ahLst/>
              <a:cxnLst/>
              <a:rect l="l" t="t" r="r" b="b"/>
              <a:pathLst>
                <a:path w="133350" h="200025" extrusionOk="0">
                  <a:moveTo>
                    <a:pt x="0" y="0"/>
                  </a:moveTo>
                  <a:lnTo>
                    <a:pt x="133349" y="100012"/>
                  </a:lnTo>
                  <a:lnTo>
                    <a:pt x="0" y="2000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32" name="Google Shape;932;p63"/>
            <p:cNvSpPr/>
            <p:nvPr/>
          </p:nvSpPr>
          <p:spPr>
            <a:xfrm>
              <a:off x="11109390" y="5192189"/>
              <a:ext cx="4044950" cy="0"/>
            </a:xfrm>
            <a:custGeom>
              <a:avLst/>
              <a:gdLst/>
              <a:ahLst/>
              <a:cxnLst/>
              <a:rect l="l" t="t" r="r" b="b"/>
              <a:pathLst>
                <a:path w="4044950" h="120000" extrusionOk="0">
                  <a:moveTo>
                    <a:pt x="0" y="0"/>
                  </a:moveTo>
                  <a:lnTo>
                    <a:pt x="4044623" y="0"/>
                  </a:lnTo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33" name="Google Shape;933;p63"/>
            <p:cNvSpPr/>
            <p:nvPr/>
          </p:nvSpPr>
          <p:spPr>
            <a:xfrm>
              <a:off x="11109390" y="6132798"/>
              <a:ext cx="3828415" cy="0"/>
            </a:xfrm>
            <a:custGeom>
              <a:avLst/>
              <a:gdLst/>
              <a:ahLst/>
              <a:cxnLst/>
              <a:rect l="l" t="t" r="r" b="b"/>
              <a:pathLst>
                <a:path w="3828415" h="120000" extrusionOk="0">
                  <a:moveTo>
                    <a:pt x="0" y="0"/>
                  </a:moveTo>
                  <a:lnTo>
                    <a:pt x="3827929" y="0"/>
                  </a:lnTo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34" name="Google Shape;934;p63"/>
            <p:cNvSpPr/>
            <p:nvPr/>
          </p:nvSpPr>
          <p:spPr>
            <a:xfrm>
              <a:off x="14920650" y="6032786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 extrusionOk="0">
                  <a:moveTo>
                    <a:pt x="200024" y="100012"/>
                  </a:moveTo>
                  <a:lnTo>
                    <a:pt x="100012" y="0"/>
                  </a:lnTo>
                  <a:lnTo>
                    <a:pt x="0" y="100012"/>
                  </a:lnTo>
                  <a:lnTo>
                    <a:pt x="100012" y="200024"/>
                  </a:lnTo>
                  <a:lnTo>
                    <a:pt x="200024" y="100012"/>
                  </a:lnTo>
                  <a:close/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35" name="Google Shape;935;p63"/>
            <p:cNvSpPr/>
            <p:nvPr/>
          </p:nvSpPr>
          <p:spPr>
            <a:xfrm>
              <a:off x="11109390" y="7071999"/>
              <a:ext cx="3828415" cy="0"/>
            </a:xfrm>
            <a:custGeom>
              <a:avLst/>
              <a:gdLst/>
              <a:ahLst/>
              <a:cxnLst/>
              <a:rect l="l" t="t" r="r" b="b"/>
              <a:pathLst>
                <a:path w="3828415" h="120000" extrusionOk="0">
                  <a:moveTo>
                    <a:pt x="0" y="0"/>
                  </a:moveTo>
                  <a:lnTo>
                    <a:pt x="3827929" y="0"/>
                  </a:lnTo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36" name="Google Shape;936;p63"/>
            <p:cNvSpPr/>
            <p:nvPr/>
          </p:nvSpPr>
          <p:spPr>
            <a:xfrm>
              <a:off x="14920650" y="6971987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 extrusionOk="0">
                  <a:moveTo>
                    <a:pt x="100012" y="200024"/>
                  </a:moveTo>
                  <a:lnTo>
                    <a:pt x="0" y="100012"/>
                  </a:lnTo>
                  <a:lnTo>
                    <a:pt x="100012" y="0"/>
                  </a:lnTo>
                  <a:lnTo>
                    <a:pt x="200024" y="100012"/>
                  </a:lnTo>
                  <a:lnTo>
                    <a:pt x="100012" y="200024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37" name="Google Shape;937;p63"/>
            <p:cNvSpPr/>
            <p:nvPr/>
          </p:nvSpPr>
          <p:spPr>
            <a:xfrm>
              <a:off x="14920650" y="6971987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 extrusionOk="0">
                  <a:moveTo>
                    <a:pt x="200024" y="100012"/>
                  </a:moveTo>
                  <a:lnTo>
                    <a:pt x="100012" y="0"/>
                  </a:lnTo>
                  <a:lnTo>
                    <a:pt x="0" y="100012"/>
                  </a:lnTo>
                  <a:lnTo>
                    <a:pt x="100012" y="200024"/>
                  </a:lnTo>
                  <a:lnTo>
                    <a:pt x="200024" y="100012"/>
                  </a:lnTo>
                  <a:close/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939" name="Google Shape;939;p63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38</a:t>
            </a:r>
          </a:p>
        </p:txBody>
      </p:sp>
      <p:sp>
        <p:nvSpPr>
          <p:cNvPr id="940" name="Google Shape;940;p63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7091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817712F-7227-F925-678D-3D881A9E2BFF}"/>
              </a:ext>
            </a:extLst>
          </p:cNvPr>
          <p:cNvSpPr/>
          <p:nvPr/>
        </p:nvSpPr>
        <p:spPr>
          <a:xfrm>
            <a:off x="889833" y="1761092"/>
            <a:ext cx="1922416" cy="233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F3A58F6-1855-FFAA-C78D-FA641E14A6DA}"/>
              </a:ext>
            </a:extLst>
          </p:cNvPr>
          <p:cNvCxnSpPr/>
          <p:nvPr/>
        </p:nvCxnSpPr>
        <p:spPr>
          <a:xfrm>
            <a:off x="884425" y="2337522"/>
            <a:ext cx="1926460" cy="945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393CA304-C2DD-E79D-4EA1-41677E4B716A}"/>
              </a:ext>
            </a:extLst>
          </p:cNvPr>
          <p:cNvCxnSpPr/>
          <p:nvPr/>
        </p:nvCxnSpPr>
        <p:spPr>
          <a:xfrm>
            <a:off x="884425" y="3336483"/>
            <a:ext cx="1926464" cy="674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376EEA6-39D9-D781-ABCB-AAF1F4AF2E7B}"/>
              </a:ext>
            </a:extLst>
          </p:cNvPr>
          <p:cNvSpPr txBox="1"/>
          <p:nvPr/>
        </p:nvSpPr>
        <p:spPr>
          <a:xfrm>
            <a:off x="1385454" y="1879606"/>
            <a:ext cx="8667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>
                <a:solidFill>
                  <a:srgbClr val="021332"/>
                </a:solidFill>
              </a:rPr>
              <a:t>Usuário</a:t>
            </a:r>
            <a:endParaRPr lang="pt-BR" err="1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88D2B54-7F58-9D57-FFA1-78D1E230F2A6}"/>
              </a:ext>
            </a:extLst>
          </p:cNvPr>
          <p:cNvSpPr txBox="1"/>
          <p:nvPr/>
        </p:nvSpPr>
        <p:spPr>
          <a:xfrm>
            <a:off x="1158500" y="2558677"/>
            <a:ext cx="138343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021332"/>
                </a:solidFill>
              </a:rPr>
              <a:t>+nome: </a:t>
            </a:r>
            <a:r>
              <a:rPr lang="pt-BR" b="1" err="1">
                <a:solidFill>
                  <a:srgbClr val="021332"/>
                </a:solidFill>
              </a:rPr>
              <a:t>String</a:t>
            </a:r>
            <a:endParaRPr lang="pt-BR" err="1"/>
          </a:p>
          <a:p>
            <a:r>
              <a:rPr lang="pt-BR" b="1">
                <a:solidFill>
                  <a:srgbClr val="021332"/>
                </a:solidFill>
              </a:rPr>
              <a:t>+</a:t>
            </a:r>
            <a:r>
              <a:rPr lang="pt-BR" b="1" err="1">
                <a:solidFill>
                  <a:srgbClr val="021332"/>
                </a:solidFill>
              </a:rPr>
              <a:t>email</a:t>
            </a:r>
            <a:r>
              <a:rPr lang="pt-BR" b="1">
                <a:solidFill>
                  <a:srgbClr val="021332"/>
                </a:solidFill>
              </a:rPr>
              <a:t>: </a:t>
            </a:r>
            <a:r>
              <a:rPr lang="pt-BR" b="1" err="1">
                <a:solidFill>
                  <a:srgbClr val="021332"/>
                </a:solidFill>
              </a:rPr>
              <a:t>String</a:t>
            </a:r>
            <a:endParaRPr lang="pt-BR" err="1"/>
          </a:p>
          <a:p>
            <a:pPr algn="l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003BDC8-B63F-497B-44BA-32F13431286D}"/>
              </a:ext>
            </a:extLst>
          </p:cNvPr>
          <p:cNvSpPr txBox="1"/>
          <p:nvPr/>
        </p:nvSpPr>
        <p:spPr>
          <a:xfrm>
            <a:off x="1275995" y="3441148"/>
            <a:ext cx="118595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021332"/>
                </a:solidFill>
              </a:rPr>
              <a:t>+funcao1()</a:t>
            </a:r>
            <a:endParaRPr lang="pt-BR"/>
          </a:p>
          <a:p>
            <a:r>
              <a:rPr lang="pt-BR" b="1">
                <a:solidFill>
                  <a:srgbClr val="021332"/>
                </a:solidFill>
              </a:rPr>
              <a:t>+funcao2()</a:t>
            </a:r>
            <a:endParaRPr lang="pt-BR"/>
          </a:p>
          <a:p>
            <a:pPr algn="l"/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4"/>
          <p:cNvSpPr txBox="1"/>
          <p:nvPr/>
        </p:nvSpPr>
        <p:spPr>
          <a:xfrm>
            <a:off x="1663210" y="4188920"/>
            <a:ext cx="6356350" cy="51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marR="0" lvl="0" indent="0" algn="l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Classes: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elementos que descrevem os objetos do sistema, incluindo seus atributos (propriedades) e métodos (comportamentos).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5" name="Google Shape;965;p64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135DF454-C714-4C23-9C6C-81009EE6B613}" type="slidenum">
              <a:rPr lang="pt-BR" dirty="0"/>
              <a:t>39</a:t>
            </a:fld>
            <a:endParaRPr lang="pt-BR">
              <a:highlight>
                <a:srgbClr val="0000FF"/>
              </a:highlight>
            </a:endParaRPr>
          </a:p>
        </p:txBody>
      </p:sp>
      <p:sp>
        <p:nvSpPr>
          <p:cNvPr id="966" name="Google Shape;966;p64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7091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AA37BAE-3CA3-1E68-C544-BFD7B0194FC5}"/>
              </a:ext>
            </a:extLst>
          </p:cNvPr>
          <p:cNvSpPr/>
          <p:nvPr/>
        </p:nvSpPr>
        <p:spPr>
          <a:xfrm>
            <a:off x="1898045" y="1674312"/>
            <a:ext cx="1922416" cy="233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760888C-90C1-3C7B-B8BC-231C535560AC}"/>
              </a:ext>
            </a:extLst>
          </p:cNvPr>
          <p:cNvCxnSpPr/>
          <p:nvPr/>
        </p:nvCxnSpPr>
        <p:spPr>
          <a:xfrm>
            <a:off x="1892637" y="2235084"/>
            <a:ext cx="1926460" cy="945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luxograma: Terminação 7">
            <a:extLst>
              <a:ext uri="{FF2B5EF4-FFF2-40B4-BE49-F238E27FC236}">
                <a16:creationId xmlns:a16="http://schemas.microsoft.com/office/drawing/2014/main" id="{6D8FC146-1D0C-AFC2-4E95-F66D6EF789E5}"/>
              </a:ext>
            </a:extLst>
          </p:cNvPr>
          <p:cNvSpPr/>
          <p:nvPr/>
        </p:nvSpPr>
        <p:spPr>
          <a:xfrm>
            <a:off x="5763004" y="1668925"/>
            <a:ext cx="2750075" cy="337018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Terminação 8">
            <a:extLst>
              <a:ext uri="{FF2B5EF4-FFF2-40B4-BE49-F238E27FC236}">
                <a16:creationId xmlns:a16="http://schemas.microsoft.com/office/drawing/2014/main" id="{FDCE1A64-0420-4C96-B18B-7802A21258F9}"/>
              </a:ext>
            </a:extLst>
          </p:cNvPr>
          <p:cNvSpPr/>
          <p:nvPr/>
        </p:nvSpPr>
        <p:spPr>
          <a:xfrm>
            <a:off x="5763003" y="2493825"/>
            <a:ext cx="2750075" cy="337018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Terminação 9">
            <a:extLst>
              <a:ext uri="{FF2B5EF4-FFF2-40B4-BE49-F238E27FC236}">
                <a16:creationId xmlns:a16="http://schemas.microsoft.com/office/drawing/2014/main" id="{1FAEBF17-2330-69C9-75C5-E1C3B34B4306}"/>
              </a:ext>
            </a:extLst>
          </p:cNvPr>
          <p:cNvSpPr/>
          <p:nvPr/>
        </p:nvSpPr>
        <p:spPr>
          <a:xfrm>
            <a:off x="5763002" y="3356466"/>
            <a:ext cx="2750075" cy="337018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4577D68-3D55-6553-D782-01FE07E7EC90}"/>
              </a:ext>
            </a:extLst>
          </p:cNvPr>
          <p:cNvCxnSpPr>
            <a:cxnSpLocks/>
          </p:cNvCxnSpPr>
          <p:nvPr/>
        </p:nvCxnSpPr>
        <p:spPr>
          <a:xfrm flipV="1">
            <a:off x="3806623" y="1861736"/>
            <a:ext cx="1958809" cy="12116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30C2009-1ABA-4614-FBF6-7FE77BCEA9A9}"/>
              </a:ext>
            </a:extLst>
          </p:cNvPr>
          <p:cNvCxnSpPr>
            <a:cxnSpLocks/>
          </p:cNvCxnSpPr>
          <p:nvPr/>
        </p:nvCxnSpPr>
        <p:spPr>
          <a:xfrm flipV="1">
            <a:off x="3806622" y="2680813"/>
            <a:ext cx="1954927" cy="12547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DE60CF0-C627-5A9D-D021-1CDF2B40BF74}"/>
              </a:ext>
            </a:extLst>
          </p:cNvPr>
          <p:cNvCxnSpPr>
            <a:cxnSpLocks/>
          </p:cNvCxnSpPr>
          <p:nvPr/>
        </p:nvCxnSpPr>
        <p:spPr>
          <a:xfrm flipV="1">
            <a:off x="3806622" y="3549278"/>
            <a:ext cx="1958809" cy="12116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FD56C6B3-AE55-F096-4B14-C2009ABCED0E}"/>
              </a:ext>
            </a:extLst>
          </p:cNvPr>
          <p:cNvCxnSpPr/>
          <p:nvPr/>
        </p:nvCxnSpPr>
        <p:spPr>
          <a:xfrm>
            <a:off x="1899781" y="3184039"/>
            <a:ext cx="1926464" cy="674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5FD9EF3-6B3F-4C48-DDF5-99860B64A221}"/>
              </a:ext>
            </a:extLst>
          </p:cNvPr>
          <p:cNvSpPr txBox="1"/>
          <p:nvPr/>
        </p:nvSpPr>
        <p:spPr>
          <a:xfrm>
            <a:off x="2425840" y="1825321"/>
            <a:ext cx="8732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>
                <a:solidFill>
                  <a:srgbClr val="021332"/>
                </a:solidFill>
              </a:rPr>
              <a:t>Usuário</a:t>
            </a:r>
            <a:endParaRPr lang="pt-BR" err="1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139F8A0-65C5-D866-1E5A-06EC69203790}"/>
              </a:ext>
            </a:extLst>
          </p:cNvPr>
          <p:cNvSpPr txBox="1"/>
          <p:nvPr/>
        </p:nvSpPr>
        <p:spPr>
          <a:xfrm>
            <a:off x="2157024" y="2413377"/>
            <a:ext cx="140192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021332"/>
                </a:solidFill>
              </a:rPr>
              <a:t>+nome: </a:t>
            </a:r>
            <a:r>
              <a:rPr lang="pt-BR" b="1" err="1">
                <a:solidFill>
                  <a:srgbClr val="021332"/>
                </a:solidFill>
              </a:rPr>
              <a:t>String</a:t>
            </a:r>
            <a:endParaRPr lang="pt-BR" err="1"/>
          </a:p>
          <a:p>
            <a:r>
              <a:rPr lang="pt-BR" b="1">
                <a:solidFill>
                  <a:srgbClr val="021332"/>
                </a:solidFill>
              </a:rPr>
              <a:t>+</a:t>
            </a:r>
            <a:r>
              <a:rPr lang="pt-BR" b="1" err="1">
                <a:solidFill>
                  <a:srgbClr val="021332"/>
                </a:solidFill>
              </a:rPr>
              <a:t>email</a:t>
            </a:r>
            <a:r>
              <a:rPr lang="pt-BR" b="1">
                <a:solidFill>
                  <a:srgbClr val="021332"/>
                </a:solidFill>
              </a:rPr>
              <a:t>: </a:t>
            </a:r>
            <a:r>
              <a:rPr lang="pt-BR" b="1" err="1">
                <a:solidFill>
                  <a:srgbClr val="021332"/>
                </a:solidFill>
              </a:rPr>
              <a:t>String</a:t>
            </a:r>
            <a:endParaRPr lang="pt-BR" err="1"/>
          </a:p>
          <a:p>
            <a:pPr algn="l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E288438-F878-2D2D-A99A-3D01C7F9F1C3}"/>
              </a:ext>
            </a:extLst>
          </p:cNvPr>
          <p:cNvSpPr txBox="1"/>
          <p:nvPr/>
        </p:nvSpPr>
        <p:spPr>
          <a:xfrm>
            <a:off x="2307106" y="3323052"/>
            <a:ext cx="111617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021332"/>
                </a:solidFill>
              </a:rPr>
              <a:t>+funcao1()</a:t>
            </a:r>
            <a:endParaRPr lang="pt-BR"/>
          </a:p>
          <a:p>
            <a:r>
              <a:rPr lang="pt-BR" b="1">
                <a:solidFill>
                  <a:srgbClr val="021332"/>
                </a:solidFill>
              </a:rPr>
              <a:t>+funcao2()</a:t>
            </a:r>
            <a:endParaRPr lang="pt-BR"/>
          </a:p>
          <a:p>
            <a:pPr algn="l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5C1E2FB-4BD9-4555-5AB8-DEB560378B1A}"/>
              </a:ext>
            </a:extLst>
          </p:cNvPr>
          <p:cNvSpPr txBox="1"/>
          <p:nvPr/>
        </p:nvSpPr>
        <p:spPr>
          <a:xfrm>
            <a:off x="6209242" y="1672991"/>
            <a:ext cx="27647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021332"/>
                </a:solidFill>
                <a:latin typeface="Verdana"/>
              </a:rPr>
              <a:t>Nome da </a:t>
            </a:r>
            <a:r>
              <a:rPr lang="pt-BR" b="1">
                <a:solidFill>
                  <a:srgbClr val="021332"/>
                </a:solidFill>
                <a:latin typeface="Verdana"/>
              </a:rPr>
              <a:t>classe</a:t>
            </a:r>
            <a:endParaRPr lang="pt-BR">
              <a:latin typeface="Verdana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D2A9953-9364-B6C1-A490-58009DF6773B}"/>
              </a:ext>
            </a:extLst>
          </p:cNvPr>
          <p:cNvSpPr txBox="1"/>
          <p:nvPr/>
        </p:nvSpPr>
        <p:spPr>
          <a:xfrm>
            <a:off x="6210647" y="2506100"/>
            <a:ext cx="3147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021332"/>
                </a:solidFill>
                <a:latin typeface="Verdana"/>
              </a:rPr>
              <a:t>Lista de</a:t>
            </a:r>
            <a:r>
              <a:rPr lang="pt-BR" b="1">
                <a:solidFill>
                  <a:srgbClr val="021332"/>
                </a:solidFill>
                <a:latin typeface="Verdana"/>
              </a:rPr>
              <a:t> atributos</a:t>
            </a:r>
            <a:endParaRPr lang="pt-BR">
              <a:latin typeface="Verdana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B2A5C82-1454-04F5-D2C5-4D60EFCCDECB}"/>
              </a:ext>
            </a:extLst>
          </p:cNvPr>
          <p:cNvSpPr txBox="1"/>
          <p:nvPr/>
        </p:nvSpPr>
        <p:spPr>
          <a:xfrm>
            <a:off x="6206617" y="3405276"/>
            <a:ext cx="32392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021332"/>
                </a:solidFill>
                <a:latin typeface="Verdana"/>
              </a:rPr>
              <a:t>Lista de</a:t>
            </a:r>
            <a:r>
              <a:rPr lang="pt-BR" b="1">
                <a:solidFill>
                  <a:srgbClr val="021332"/>
                </a:solidFill>
                <a:latin typeface="Verdana"/>
              </a:rPr>
              <a:t> métodos</a:t>
            </a:r>
            <a:endParaRPr lang="pt-BR">
              <a:latin typeface="Verdana"/>
            </a:endParaRPr>
          </a:p>
        </p:txBody>
      </p:sp>
      <p:sp>
        <p:nvSpPr>
          <p:cNvPr id="32" name="Google Shape;926;p63">
            <a:extLst>
              <a:ext uri="{FF2B5EF4-FFF2-40B4-BE49-F238E27FC236}">
                <a16:creationId xmlns:a16="http://schemas.microsoft.com/office/drawing/2014/main" id="{B971E013-1E53-004E-94A2-C498481157EC}"/>
              </a:ext>
            </a:extLst>
          </p:cNvPr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4" name="Google Shape;939;p63">
            <a:extLst>
              <a:ext uri="{FF2B5EF4-FFF2-40B4-BE49-F238E27FC236}">
                <a16:creationId xmlns:a16="http://schemas.microsoft.com/office/drawing/2014/main" id="{E58D9BA3-FE7B-E613-CF02-D4B2031185F0}"/>
              </a:ext>
            </a:extLst>
          </p:cNvPr>
          <p:cNvSpPr txBox="1">
            <a:spLocks/>
          </p:cNvSpPr>
          <p:nvPr/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/>
            <a:r>
              <a:rPr lang="pt-BR"/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33">
          <a:extLst>
            <a:ext uri="{FF2B5EF4-FFF2-40B4-BE49-F238E27FC236}">
              <a16:creationId xmlns:a16="http://schemas.microsoft.com/office/drawing/2014/main" id="{9EEFEFA9-EEEA-B7B0-C5AA-39CB49CEC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Google Shape;138;p21">
            <a:extLst>
              <a:ext uri="{FF2B5EF4-FFF2-40B4-BE49-F238E27FC236}">
                <a16:creationId xmlns:a16="http://schemas.microsoft.com/office/drawing/2014/main" id="{D106B160-EFC9-50C8-7AFC-DCE455EFE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1771" y="852646"/>
            <a:ext cx="3872267" cy="197699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Autofit/>
          </a:bodyPr>
          <a:lstStyle/>
          <a:p>
            <a:pPr marL="12700">
              <a:lnSpc>
                <a:spcPct val="150000"/>
              </a:lnSpc>
            </a:pPr>
            <a:r>
              <a:rPr lang="en-US" sz="1400" kern="1200">
                <a:solidFill>
                  <a:srgbClr val="1A2A47"/>
                </a:solidFill>
                <a:latin typeface="Verdana"/>
              </a:rPr>
              <a:t>Para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materializar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nossa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visão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,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contamos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com a expertise da </a:t>
            </a:r>
            <a:r>
              <a:rPr lang="en-US" sz="1400" b="1" kern="1200" err="1">
                <a:solidFill>
                  <a:srgbClr val="1A2A47"/>
                </a:solidFill>
                <a:latin typeface="Verdana"/>
              </a:rPr>
              <a:t>Soluções</a:t>
            </a:r>
            <a:r>
              <a:rPr lang="en-US" sz="1400" b="1" kern="1200">
                <a:solidFill>
                  <a:srgbClr val="1A2A47"/>
                </a:solidFill>
                <a:latin typeface="Verdana"/>
              </a:rPr>
              <a:t> Tech </a:t>
            </a:r>
            <a:r>
              <a:rPr lang="en-US" sz="1400" b="1" kern="1200" err="1">
                <a:solidFill>
                  <a:srgbClr val="1A2A47"/>
                </a:solidFill>
                <a:latin typeface="Verdana"/>
              </a:rPr>
              <a:t>Integradas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,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nossa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parceira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estratégica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em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desenvolvimento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. Juntos,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somos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uma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equipe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ágil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e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inovadora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,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pronta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para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entregar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a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próxima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geração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de </a:t>
            </a:r>
            <a:r>
              <a:rPr lang="en-US" sz="1400" kern="1200" err="1">
                <a:solidFill>
                  <a:srgbClr val="1A2A47"/>
                </a:solidFill>
                <a:latin typeface="Verdana"/>
              </a:rPr>
              <a:t>aplicativos</a:t>
            </a:r>
            <a:r>
              <a:rPr lang="en-US" sz="1400" kern="1200">
                <a:solidFill>
                  <a:srgbClr val="1A2A47"/>
                </a:solidFill>
                <a:latin typeface="Verdana"/>
              </a:rPr>
              <a:t> fitness.</a:t>
            </a:r>
            <a:endParaRPr lang="pt-BR" sz="1400">
              <a:solidFill>
                <a:srgbClr val="1A2A47"/>
              </a:solidFill>
              <a:latin typeface="Verdana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016660"/>
            <a:ext cx="9144000" cy="212684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3016665"/>
            <a:ext cx="6115048" cy="2126835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016664"/>
            <a:ext cx="9190104" cy="2126836"/>
          </a:xfrm>
          <a:prstGeom prst="rect">
            <a:avLst/>
          </a:prstGeom>
          <a:solidFill>
            <a:srgbClr val="0C1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C8FCBA-A195-0128-3E2E-21848A54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" y="-651"/>
            <a:ext cx="3872266" cy="3872266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800597"/>
            <a:ext cx="9143998" cy="3429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6D5752E3-3459-F848-7D60-8A05702FDF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78239" y="4841748"/>
            <a:ext cx="336042" cy="2738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marL="0" lvl="0" indent="0" algn="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Google Shape;139;p21">
            <a:extLst>
              <a:ext uri="{FF2B5EF4-FFF2-40B4-BE49-F238E27FC236}">
                <a16:creationId xmlns:a16="http://schemas.microsoft.com/office/drawing/2014/main" id="{5E6F8979-2125-0533-CE29-EAD6C397942A}"/>
              </a:ext>
            </a:extLst>
          </p:cNvPr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" name="Google Shape;97;p19">
            <a:extLst>
              <a:ext uri="{FF2B5EF4-FFF2-40B4-BE49-F238E27FC236}">
                <a16:creationId xmlns:a16="http://schemas.microsoft.com/office/drawing/2014/main" id="{2AE607B1-EC5F-8CE4-DE40-F358CF77A649}"/>
              </a:ext>
            </a:extLst>
          </p:cNvPr>
          <p:cNvSpPr txBox="1"/>
          <p:nvPr/>
        </p:nvSpPr>
        <p:spPr>
          <a:xfrm>
            <a:off x="142846" y="4756409"/>
            <a:ext cx="184150" cy="36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rgbClr val="1A2A47"/>
                </a:solidFill>
                <a:latin typeface="Calibri"/>
                <a:ea typeface="Calibri"/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9077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5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86" name="Google Shape;986;p65"/>
          <p:cNvSpPr txBox="1"/>
          <p:nvPr/>
        </p:nvSpPr>
        <p:spPr>
          <a:xfrm>
            <a:off x="1663210" y="4227020"/>
            <a:ext cx="6356350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Usados para representar a </a:t>
            </a:r>
            <a:r>
              <a:rPr lang="pt-BR" sz="1500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visibilidade dos atributos métodos </a:t>
            </a:r>
            <a:r>
              <a:rPr lang="pt-BR" sz="1500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das</a:t>
            </a:r>
            <a:endParaRPr lang="pt-BR" sz="1500">
              <a:latin typeface="Verdana"/>
              <a:ea typeface="Verdana"/>
              <a:cs typeface="Verdana"/>
            </a:endParaRPr>
          </a:p>
        </p:txBody>
      </p:sp>
      <p:sp>
        <p:nvSpPr>
          <p:cNvPr id="987" name="Google Shape;987;p65"/>
          <p:cNvSpPr txBox="1"/>
          <p:nvPr/>
        </p:nvSpPr>
        <p:spPr>
          <a:xfrm>
            <a:off x="1663210" y="4461309"/>
            <a:ext cx="5332413" cy="47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500" rIns="0" bIns="0" anchor="t" anchorCtr="0">
            <a:spAutoFit/>
          </a:bodyPr>
          <a:lstStyle/>
          <a:p>
            <a:pPr marL="12700"/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       classe. Eles indicam o </a:t>
            </a: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nível de acesso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a esses elementos.</a:t>
            </a:r>
            <a:endParaRPr lang="pt-BR">
              <a:latin typeface="Verdana"/>
              <a:ea typeface="Verdana"/>
              <a:cs typeface="Verdana"/>
            </a:endParaRPr>
          </a:p>
        </p:txBody>
      </p:sp>
      <p:sp>
        <p:nvSpPr>
          <p:cNvPr id="988" name="Google Shape;988;p65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40</a:t>
            </a:r>
          </a:p>
        </p:txBody>
      </p:sp>
      <p:sp>
        <p:nvSpPr>
          <p:cNvPr id="989" name="Google Shape;989;p65"/>
          <p:cNvSpPr txBox="1"/>
          <p:nvPr/>
        </p:nvSpPr>
        <p:spPr>
          <a:xfrm>
            <a:off x="2742434" y="1778924"/>
            <a:ext cx="196533" cy="39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+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0" name="Google Shape;990;p65"/>
          <p:cNvSpPr txBox="1"/>
          <p:nvPr/>
        </p:nvSpPr>
        <p:spPr>
          <a:xfrm>
            <a:off x="2776635" y="2372923"/>
            <a:ext cx="108267" cy="39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1" name="Google Shape;991;p65"/>
          <p:cNvSpPr txBox="1"/>
          <p:nvPr/>
        </p:nvSpPr>
        <p:spPr>
          <a:xfrm>
            <a:off x="2718294" y="2961995"/>
            <a:ext cx="225108" cy="39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#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2" name="Google Shape;992;p65"/>
          <p:cNvSpPr txBox="1"/>
          <p:nvPr/>
        </p:nvSpPr>
        <p:spPr>
          <a:xfrm>
            <a:off x="2732581" y="3452532"/>
            <a:ext cx="196533" cy="39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~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3" name="Google Shape;993;p65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7091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Fluxograma: Terminação 2">
            <a:extLst>
              <a:ext uri="{FF2B5EF4-FFF2-40B4-BE49-F238E27FC236}">
                <a16:creationId xmlns:a16="http://schemas.microsoft.com/office/drawing/2014/main" id="{C4DF9715-3852-9B45-8A6E-96C54A190C53}"/>
              </a:ext>
            </a:extLst>
          </p:cNvPr>
          <p:cNvSpPr/>
          <p:nvPr/>
        </p:nvSpPr>
        <p:spPr>
          <a:xfrm>
            <a:off x="5230918" y="1787166"/>
            <a:ext cx="2750075" cy="322238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chemeClr val="tx1"/>
                </a:solidFill>
                <a:ea typeface="+mn-lt"/>
                <a:cs typeface="+mn-lt"/>
              </a:rPr>
              <a:t>Público</a:t>
            </a: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5" name="Fluxograma: Terminação 4">
            <a:extLst>
              <a:ext uri="{FF2B5EF4-FFF2-40B4-BE49-F238E27FC236}">
                <a16:creationId xmlns:a16="http://schemas.microsoft.com/office/drawing/2014/main" id="{DAC03B40-BF94-4340-B762-7DD7D3B7F3BF}"/>
              </a:ext>
            </a:extLst>
          </p:cNvPr>
          <p:cNvSpPr/>
          <p:nvPr/>
        </p:nvSpPr>
        <p:spPr>
          <a:xfrm>
            <a:off x="5201356" y="2927377"/>
            <a:ext cx="2750075" cy="322238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ea typeface="+mn-lt"/>
                <a:cs typeface="+mn-lt"/>
              </a:rPr>
              <a:t>Protegido</a:t>
            </a:r>
            <a:endParaRPr lang="pt-BR" b="1"/>
          </a:p>
        </p:txBody>
      </p:sp>
      <p:sp>
        <p:nvSpPr>
          <p:cNvPr id="7" name="Fluxograma: Terminação 6">
            <a:extLst>
              <a:ext uri="{FF2B5EF4-FFF2-40B4-BE49-F238E27FC236}">
                <a16:creationId xmlns:a16="http://schemas.microsoft.com/office/drawing/2014/main" id="{5D4BAC19-4A1D-6A5F-8E1B-881E9F5C7DE1}"/>
              </a:ext>
            </a:extLst>
          </p:cNvPr>
          <p:cNvSpPr/>
          <p:nvPr/>
        </p:nvSpPr>
        <p:spPr>
          <a:xfrm>
            <a:off x="5225989" y="3484561"/>
            <a:ext cx="2750075" cy="322238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21332"/>
                </a:solidFill>
                <a:ea typeface="+mn-lt"/>
                <a:cs typeface="+mn-lt"/>
              </a:rPr>
              <a:t>Pacote/Padrão</a:t>
            </a:r>
            <a:endParaRPr lang="pt-BR" b="1">
              <a:cs typeface="Arial"/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A3F5F78-39F8-9DE8-9742-09BF74AAFC9D}"/>
              </a:ext>
            </a:extLst>
          </p:cNvPr>
          <p:cNvCxnSpPr>
            <a:cxnSpLocks/>
          </p:cNvCxnSpPr>
          <p:nvPr/>
        </p:nvCxnSpPr>
        <p:spPr>
          <a:xfrm flipV="1">
            <a:off x="3274537" y="1970124"/>
            <a:ext cx="1958809" cy="12116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87008A-21D5-040B-9962-359523EE63DE}"/>
              </a:ext>
            </a:extLst>
          </p:cNvPr>
          <p:cNvCxnSpPr>
            <a:cxnSpLocks/>
          </p:cNvCxnSpPr>
          <p:nvPr/>
        </p:nvCxnSpPr>
        <p:spPr>
          <a:xfrm flipV="1">
            <a:off x="3244975" y="3099585"/>
            <a:ext cx="1954927" cy="12547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A74D6A8-EB17-7C2A-E7D0-8E7BB8D94325}"/>
              </a:ext>
            </a:extLst>
          </p:cNvPr>
          <p:cNvCxnSpPr>
            <a:cxnSpLocks/>
          </p:cNvCxnSpPr>
          <p:nvPr/>
        </p:nvCxnSpPr>
        <p:spPr>
          <a:xfrm flipV="1">
            <a:off x="3269609" y="3662593"/>
            <a:ext cx="1958809" cy="12116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Fluxograma: Terminação 27">
            <a:extLst>
              <a:ext uri="{FF2B5EF4-FFF2-40B4-BE49-F238E27FC236}">
                <a16:creationId xmlns:a16="http://schemas.microsoft.com/office/drawing/2014/main" id="{155F0F96-DDE5-C95C-A5D2-3394260F4AB1}"/>
              </a:ext>
            </a:extLst>
          </p:cNvPr>
          <p:cNvSpPr/>
          <p:nvPr/>
        </p:nvSpPr>
        <p:spPr>
          <a:xfrm>
            <a:off x="5225990" y="2368520"/>
            <a:ext cx="2750075" cy="322238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chemeClr val="tx1"/>
                </a:solidFill>
                <a:ea typeface="+mn-lt"/>
                <a:cs typeface="+mn-lt"/>
              </a:rPr>
              <a:t>Privado</a:t>
            </a:r>
            <a:endParaRPr lang="pt-BR" b="1">
              <a:solidFill>
                <a:schemeClr val="tx1"/>
              </a:solidFill>
            </a:endParaRP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5B8AB25-1E8F-B7E2-05F8-F3388EBEF074}"/>
              </a:ext>
            </a:extLst>
          </p:cNvPr>
          <p:cNvCxnSpPr>
            <a:cxnSpLocks/>
          </p:cNvCxnSpPr>
          <p:nvPr/>
        </p:nvCxnSpPr>
        <p:spPr>
          <a:xfrm flipV="1">
            <a:off x="3269609" y="2546550"/>
            <a:ext cx="1958809" cy="12116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66"/>
          <p:cNvGrpSpPr/>
          <p:nvPr/>
        </p:nvGrpSpPr>
        <p:grpSpPr>
          <a:xfrm>
            <a:off x="0" y="2106503"/>
            <a:ext cx="4018950" cy="3037139"/>
            <a:chOff x="0" y="4213006"/>
            <a:chExt cx="8037900" cy="6074278"/>
          </a:xfrm>
        </p:grpSpPr>
        <p:sp>
          <p:nvSpPr>
            <p:cNvPr id="999" name="Google Shape;999;p66"/>
            <p:cNvSpPr/>
            <p:nvPr/>
          </p:nvSpPr>
          <p:spPr>
            <a:xfrm>
              <a:off x="0" y="94382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004" name="Google Shape;1004;p66"/>
            <p:cNvSpPr/>
            <p:nvPr/>
          </p:nvSpPr>
          <p:spPr>
            <a:xfrm>
              <a:off x="5212150" y="4313018"/>
              <a:ext cx="2642235" cy="0"/>
            </a:xfrm>
            <a:custGeom>
              <a:avLst/>
              <a:gdLst/>
              <a:ahLst/>
              <a:cxnLst/>
              <a:rect l="l" t="t" r="r" b="b"/>
              <a:pathLst>
                <a:path w="2642234" h="120000" extrusionOk="0">
                  <a:moveTo>
                    <a:pt x="0" y="0"/>
                  </a:moveTo>
                  <a:lnTo>
                    <a:pt x="2642067" y="0"/>
                  </a:lnTo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005" name="Google Shape;1005;p66"/>
            <p:cNvSpPr/>
            <p:nvPr/>
          </p:nvSpPr>
          <p:spPr>
            <a:xfrm>
              <a:off x="7870886" y="4213006"/>
              <a:ext cx="133350" cy="200025"/>
            </a:xfrm>
            <a:custGeom>
              <a:avLst/>
              <a:gdLst/>
              <a:ahLst/>
              <a:cxnLst/>
              <a:rect l="l" t="t" r="r" b="b"/>
              <a:pathLst>
                <a:path w="133350" h="200025" extrusionOk="0">
                  <a:moveTo>
                    <a:pt x="0" y="200024"/>
                  </a:moveTo>
                  <a:lnTo>
                    <a:pt x="0" y="0"/>
                  </a:lnTo>
                  <a:lnTo>
                    <a:pt x="133349" y="100012"/>
                  </a:lnTo>
                  <a:lnTo>
                    <a:pt x="0" y="200024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006" name="Google Shape;1006;p66"/>
            <p:cNvSpPr/>
            <p:nvPr/>
          </p:nvSpPr>
          <p:spPr>
            <a:xfrm>
              <a:off x="7870886" y="4213006"/>
              <a:ext cx="133350" cy="200025"/>
            </a:xfrm>
            <a:custGeom>
              <a:avLst/>
              <a:gdLst/>
              <a:ahLst/>
              <a:cxnLst/>
              <a:rect l="l" t="t" r="r" b="b"/>
              <a:pathLst>
                <a:path w="133350" h="200025" extrusionOk="0">
                  <a:moveTo>
                    <a:pt x="0" y="0"/>
                  </a:moveTo>
                  <a:lnTo>
                    <a:pt x="133349" y="100012"/>
                  </a:lnTo>
                  <a:lnTo>
                    <a:pt x="0" y="2000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007" name="Google Shape;1007;p66"/>
            <p:cNvSpPr/>
            <p:nvPr/>
          </p:nvSpPr>
          <p:spPr>
            <a:xfrm>
              <a:off x="5212150" y="5284568"/>
              <a:ext cx="2825750" cy="0"/>
            </a:xfrm>
            <a:custGeom>
              <a:avLst/>
              <a:gdLst/>
              <a:ahLst/>
              <a:cxnLst/>
              <a:rect l="l" t="t" r="r" b="b"/>
              <a:pathLst>
                <a:path w="2825750" h="120000" extrusionOk="0">
                  <a:moveTo>
                    <a:pt x="0" y="0"/>
                  </a:moveTo>
                  <a:lnTo>
                    <a:pt x="2825423" y="0"/>
                  </a:lnTo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010" name="Google Shape;1010;p66"/>
            <p:cNvSpPr/>
            <p:nvPr/>
          </p:nvSpPr>
          <p:spPr>
            <a:xfrm>
              <a:off x="5212150" y="7231854"/>
              <a:ext cx="2609215" cy="0"/>
            </a:xfrm>
            <a:custGeom>
              <a:avLst/>
              <a:gdLst/>
              <a:ahLst/>
              <a:cxnLst/>
              <a:rect l="l" t="t" r="r" b="b"/>
              <a:pathLst>
                <a:path w="2609215" h="120000" extrusionOk="0">
                  <a:moveTo>
                    <a:pt x="0" y="0"/>
                  </a:moveTo>
                  <a:lnTo>
                    <a:pt x="2608729" y="0"/>
                  </a:lnTo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011" name="Google Shape;1011;p66"/>
            <p:cNvSpPr/>
            <p:nvPr/>
          </p:nvSpPr>
          <p:spPr>
            <a:xfrm>
              <a:off x="7804211" y="713184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 extrusionOk="0">
                  <a:moveTo>
                    <a:pt x="100012" y="200024"/>
                  </a:moveTo>
                  <a:lnTo>
                    <a:pt x="0" y="100012"/>
                  </a:lnTo>
                  <a:lnTo>
                    <a:pt x="100012" y="0"/>
                  </a:lnTo>
                  <a:lnTo>
                    <a:pt x="200024" y="100012"/>
                  </a:lnTo>
                  <a:lnTo>
                    <a:pt x="100012" y="200024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012" name="Google Shape;1012;p66"/>
            <p:cNvSpPr/>
            <p:nvPr/>
          </p:nvSpPr>
          <p:spPr>
            <a:xfrm>
              <a:off x="7804211" y="713184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 extrusionOk="0">
                  <a:moveTo>
                    <a:pt x="200024" y="100012"/>
                  </a:moveTo>
                  <a:lnTo>
                    <a:pt x="100012" y="0"/>
                  </a:lnTo>
                  <a:lnTo>
                    <a:pt x="0" y="100012"/>
                  </a:lnTo>
                  <a:lnTo>
                    <a:pt x="100012" y="200024"/>
                  </a:lnTo>
                  <a:lnTo>
                    <a:pt x="200024" y="100012"/>
                  </a:lnTo>
                  <a:close/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016" name="Google Shape;1016;p66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7091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Fluxograma: Terminação 2">
            <a:extLst>
              <a:ext uri="{FF2B5EF4-FFF2-40B4-BE49-F238E27FC236}">
                <a16:creationId xmlns:a16="http://schemas.microsoft.com/office/drawing/2014/main" id="{7F3C57DC-2025-A562-2E17-76E2F4EC9E9F}"/>
              </a:ext>
            </a:extLst>
          </p:cNvPr>
          <p:cNvSpPr/>
          <p:nvPr/>
        </p:nvSpPr>
        <p:spPr>
          <a:xfrm>
            <a:off x="5430404" y="1943520"/>
            <a:ext cx="2750075" cy="322238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21332"/>
                </a:solidFill>
                <a:ea typeface="+mn-lt"/>
                <a:cs typeface="+mn-lt"/>
              </a:rPr>
              <a:t>Herança</a:t>
            </a:r>
            <a:endParaRPr lang="pt-BR"/>
          </a:p>
        </p:txBody>
      </p:sp>
      <p:sp>
        <p:nvSpPr>
          <p:cNvPr id="5" name="Fluxograma: Terminação 4">
            <a:extLst>
              <a:ext uri="{FF2B5EF4-FFF2-40B4-BE49-F238E27FC236}">
                <a16:creationId xmlns:a16="http://schemas.microsoft.com/office/drawing/2014/main" id="{38969C13-2841-E2ED-7BF2-C605207D9736}"/>
              </a:ext>
            </a:extLst>
          </p:cNvPr>
          <p:cNvSpPr/>
          <p:nvPr/>
        </p:nvSpPr>
        <p:spPr>
          <a:xfrm>
            <a:off x="5427799" y="2921986"/>
            <a:ext cx="2750075" cy="322238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21332"/>
                </a:solidFill>
                <a:ea typeface="+mn-lt"/>
                <a:cs typeface="+mn-lt"/>
              </a:rPr>
              <a:t>Agregação</a:t>
            </a:r>
            <a:endParaRPr lang="pt-BR"/>
          </a:p>
        </p:txBody>
      </p:sp>
      <p:sp>
        <p:nvSpPr>
          <p:cNvPr id="7" name="Fluxograma: Terminação 6">
            <a:extLst>
              <a:ext uri="{FF2B5EF4-FFF2-40B4-BE49-F238E27FC236}">
                <a16:creationId xmlns:a16="http://schemas.microsoft.com/office/drawing/2014/main" id="{3C304B1F-9403-7650-F993-7223218C3055}"/>
              </a:ext>
            </a:extLst>
          </p:cNvPr>
          <p:cNvSpPr/>
          <p:nvPr/>
        </p:nvSpPr>
        <p:spPr>
          <a:xfrm>
            <a:off x="5425474" y="3462995"/>
            <a:ext cx="2750075" cy="322238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21332"/>
                </a:solidFill>
                <a:ea typeface="+mn-lt"/>
                <a:cs typeface="+mn-lt"/>
              </a:rPr>
              <a:t>Composição</a:t>
            </a:r>
            <a:endParaRPr lang="pt-BR"/>
          </a:p>
        </p:txBody>
      </p:sp>
      <p:sp>
        <p:nvSpPr>
          <p:cNvPr id="9" name="Fluxograma: Terminação 8">
            <a:extLst>
              <a:ext uri="{FF2B5EF4-FFF2-40B4-BE49-F238E27FC236}">
                <a16:creationId xmlns:a16="http://schemas.microsoft.com/office/drawing/2014/main" id="{75E9AE27-BA83-7CD5-DFEF-EB51A4F4E553}"/>
              </a:ext>
            </a:extLst>
          </p:cNvPr>
          <p:cNvSpPr/>
          <p:nvPr/>
        </p:nvSpPr>
        <p:spPr>
          <a:xfrm>
            <a:off x="5430867" y="2411652"/>
            <a:ext cx="2750075" cy="322238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21332"/>
                </a:solidFill>
                <a:ea typeface="+mn-lt"/>
                <a:cs typeface="+mn-lt"/>
              </a:rPr>
              <a:t>Associação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527914B-41D4-3FB3-2FF7-A846767A9EC5}"/>
              </a:ext>
            </a:extLst>
          </p:cNvPr>
          <p:cNvSpPr txBox="1"/>
          <p:nvPr/>
        </p:nvSpPr>
        <p:spPr>
          <a:xfrm>
            <a:off x="1313372" y="4133131"/>
            <a:ext cx="68730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21332"/>
                </a:solidFill>
                <a:latin typeface="Verdana"/>
              </a:rPr>
              <a:t>As </a:t>
            </a:r>
            <a:r>
              <a:rPr lang="en-US" err="1">
                <a:solidFill>
                  <a:srgbClr val="021332"/>
                </a:solidFill>
                <a:latin typeface="Verdana"/>
              </a:rPr>
              <a:t>setas</a:t>
            </a:r>
            <a:r>
              <a:rPr lang="en-US">
                <a:solidFill>
                  <a:srgbClr val="021332"/>
                </a:solidFill>
                <a:latin typeface="Verdana"/>
              </a:rPr>
              <a:t> </a:t>
            </a:r>
            <a:r>
              <a:rPr lang="en-US" err="1">
                <a:solidFill>
                  <a:srgbClr val="021332"/>
                </a:solidFill>
                <a:latin typeface="Verdana"/>
              </a:rPr>
              <a:t>indicam</a:t>
            </a:r>
            <a:r>
              <a:rPr lang="en-US">
                <a:solidFill>
                  <a:srgbClr val="021332"/>
                </a:solidFill>
                <a:latin typeface="Verdana"/>
              </a:rPr>
              <a:t> </a:t>
            </a:r>
            <a:r>
              <a:rPr lang="en-US" b="1" err="1">
                <a:solidFill>
                  <a:srgbClr val="021332"/>
                </a:solidFill>
                <a:latin typeface="Verdana"/>
              </a:rPr>
              <a:t>relações</a:t>
            </a:r>
            <a:r>
              <a:rPr lang="en-US" b="1">
                <a:solidFill>
                  <a:srgbClr val="021332"/>
                </a:solidFill>
                <a:latin typeface="Verdana"/>
              </a:rPr>
              <a:t> entre classes</a:t>
            </a:r>
            <a:r>
              <a:rPr lang="en-US">
                <a:solidFill>
                  <a:srgbClr val="021332"/>
                </a:solidFill>
                <a:latin typeface="Verdana"/>
              </a:rPr>
              <a:t>, </a:t>
            </a:r>
            <a:r>
              <a:rPr lang="en-US" err="1">
                <a:solidFill>
                  <a:srgbClr val="021332"/>
                </a:solidFill>
                <a:latin typeface="Verdana"/>
              </a:rPr>
              <a:t>definindo</a:t>
            </a:r>
            <a:r>
              <a:rPr lang="en-US">
                <a:solidFill>
                  <a:srgbClr val="021332"/>
                </a:solidFill>
                <a:latin typeface="Verdana"/>
              </a:rPr>
              <a:t> </a:t>
            </a:r>
            <a:r>
              <a:rPr lang="en-US" err="1">
                <a:solidFill>
                  <a:srgbClr val="021332"/>
                </a:solidFill>
                <a:latin typeface="Verdana"/>
              </a:rPr>
              <a:t>como</a:t>
            </a:r>
            <a:r>
              <a:rPr lang="en-US">
                <a:solidFill>
                  <a:srgbClr val="021332"/>
                </a:solidFill>
                <a:latin typeface="Verdana"/>
              </a:rPr>
              <a:t> </a:t>
            </a:r>
            <a:r>
              <a:rPr lang="en-US" err="1">
                <a:solidFill>
                  <a:srgbClr val="021332"/>
                </a:solidFill>
                <a:latin typeface="Verdana"/>
              </a:rPr>
              <a:t>elas</a:t>
            </a:r>
            <a:r>
              <a:rPr lang="en-US">
                <a:solidFill>
                  <a:srgbClr val="021332"/>
                </a:solidFill>
                <a:latin typeface="Verdana"/>
              </a:rPr>
              <a:t> </a:t>
            </a:r>
            <a:r>
              <a:rPr lang="en-US" err="1">
                <a:solidFill>
                  <a:srgbClr val="021332"/>
                </a:solidFill>
                <a:latin typeface="Verdana"/>
              </a:rPr>
              <a:t>interagem</a:t>
            </a:r>
            <a:r>
              <a:rPr lang="en-US">
                <a:solidFill>
                  <a:srgbClr val="021332"/>
                </a:solidFill>
                <a:latin typeface="Verdana"/>
              </a:rPr>
              <a:t> e </a:t>
            </a:r>
            <a:r>
              <a:rPr lang="en-US" err="1">
                <a:solidFill>
                  <a:srgbClr val="021332"/>
                </a:solidFill>
                <a:latin typeface="Verdana"/>
              </a:rPr>
              <a:t>compartilham</a:t>
            </a:r>
            <a:r>
              <a:rPr lang="en-US">
                <a:solidFill>
                  <a:srgbClr val="021332"/>
                </a:solidFill>
                <a:latin typeface="Verdana"/>
              </a:rPr>
              <a:t> </a:t>
            </a:r>
            <a:r>
              <a:rPr lang="en-US" err="1">
                <a:solidFill>
                  <a:srgbClr val="021332"/>
                </a:solidFill>
                <a:latin typeface="Verdana"/>
              </a:rPr>
              <a:t>responsabilidades</a:t>
            </a:r>
            <a:r>
              <a:rPr lang="en-US">
                <a:solidFill>
                  <a:srgbClr val="021332"/>
                </a:solidFill>
                <a:latin typeface="Verdana"/>
              </a:rPr>
              <a:t>.</a:t>
            </a:r>
            <a:endParaRPr lang="en-US">
              <a:latin typeface="Verdana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B6B560-3CCB-65F0-B04F-D6E15E366FD1}"/>
              </a:ext>
            </a:extLst>
          </p:cNvPr>
          <p:cNvSpPr txBox="1"/>
          <p:nvPr/>
        </p:nvSpPr>
        <p:spPr>
          <a:xfrm>
            <a:off x="-24172" y="4697944"/>
            <a:ext cx="49321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41</a:t>
            </a:r>
          </a:p>
        </p:txBody>
      </p:sp>
      <p:sp>
        <p:nvSpPr>
          <p:cNvPr id="14" name="Google Shape;1031;p67">
            <a:extLst>
              <a:ext uri="{FF2B5EF4-FFF2-40B4-BE49-F238E27FC236}">
                <a16:creationId xmlns:a16="http://schemas.microsoft.com/office/drawing/2014/main" id="{2DF1E7A9-AEC7-222E-9760-1358C67744DF}"/>
              </a:ext>
            </a:extLst>
          </p:cNvPr>
          <p:cNvSpPr/>
          <p:nvPr/>
        </p:nvSpPr>
        <p:spPr>
          <a:xfrm rot="10800000">
            <a:off x="3967149" y="2982710"/>
            <a:ext cx="102689" cy="200025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0" y="100012"/>
                </a:moveTo>
                <a:lnTo>
                  <a:pt x="100012" y="200024"/>
                </a:lnTo>
                <a:lnTo>
                  <a:pt x="200024" y="100012"/>
                </a:lnTo>
                <a:lnTo>
                  <a:pt x="100012" y="0"/>
                </a:lnTo>
                <a:lnTo>
                  <a:pt x="0" y="100012"/>
                </a:lnTo>
                <a:close/>
              </a:path>
            </a:pathLst>
          </a:custGeom>
          <a:noFill/>
          <a:ln w="66650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7" name="Google Shape;1007;p66">
            <a:extLst>
              <a:ext uri="{FF2B5EF4-FFF2-40B4-BE49-F238E27FC236}">
                <a16:creationId xmlns:a16="http://schemas.microsoft.com/office/drawing/2014/main" id="{D8F09D08-6F33-34C7-3825-720CE684C51A}"/>
              </a:ext>
            </a:extLst>
          </p:cNvPr>
          <p:cNvSpPr/>
          <p:nvPr/>
        </p:nvSpPr>
        <p:spPr>
          <a:xfrm>
            <a:off x="2551553" y="3085361"/>
            <a:ext cx="1412875" cy="0"/>
          </a:xfrm>
          <a:custGeom>
            <a:avLst/>
            <a:gdLst/>
            <a:ahLst/>
            <a:cxnLst/>
            <a:rect l="l" t="t" r="r" b="b"/>
            <a:pathLst>
              <a:path w="2825750" h="120000" extrusionOk="0">
                <a:moveTo>
                  <a:pt x="0" y="0"/>
                </a:moveTo>
                <a:lnTo>
                  <a:pt x="2825423" y="0"/>
                </a:lnTo>
              </a:path>
            </a:pathLst>
          </a:custGeom>
          <a:noFill/>
          <a:ln w="66650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7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22" name="Google Shape;1022;p67"/>
          <p:cNvSpPr txBox="1">
            <a:spLocks noGrp="1"/>
          </p:cNvSpPr>
          <p:nvPr>
            <p:ph type="title"/>
          </p:nvPr>
        </p:nvSpPr>
        <p:spPr>
          <a:xfrm>
            <a:off x="529893" y="538062"/>
            <a:ext cx="347091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67"/>
          <p:cNvSpPr txBox="1"/>
          <p:nvPr/>
        </p:nvSpPr>
        <p:spPr>
          <a:xfrm>
            <a:off x="1393825" y="4098925"/>
            <a:ext cx="6356350" cy="51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marR="0" lvl="0" indent="0" algn="l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A2A47"/>
                </a:solidFill>
                <a:latin typeface="Verdana"/>
                <a:ea typeface="Verdana"/>
                <a:cs typeface="Verdana"/>
                <a:sym typeface="Verdana"/>
              </a:rPr>
              <a:t>A agregação representa uma relação "tem um", onde uma classe pode existir independentemente da outra.</a:t>
            </a:r>
            <a:endParaRPr lang="pt-BR" sz="1500">
              <a:solidFill>
                <a:srgbClr val="1A2A47"/>
              </a:solidFill>
              <a:latin typeface="Verdana"/>
              <a:ea typeface="Verdana"/>
              <a:cs typeface="Verdana"/>
            </a:endParaRPr>
          </a:p>
        </p:txBody>
      </p:sp>
      <p:grpSp>
        <p:nvGrpSpPr>
          <p:cNvPr id="1029" name="Google Shape;1029;p67"/>
          <p:cNvGrpSpPr/>
          <p:nvPr/>
        </p:nvGrpSpPr>
        <p:grpSpPr>
          <a:xfrm>
            <a:off x="3455003" y="2573792"/>
            <a:ext cx="2482064" cy="200025"/>
            <a:chOff x="6608083" y="5740766"/>
            <a:chExt cx="4834731" cy="200025"/>
          </a:xfrm>
        </p:grpSpPr>
        <p:sp>
          <p:nvSpPr>
            <p:cNvPr id="1030" name="Google Shape;1030;p67"/>
            <p:cNvSpPr/>
            <p:nvPr/>
          </p:nvSpPr>
          <p:spPr>
            <a:xfrm>
              <a:off x="6791439" y="5840778"/>
              <a:ext cx="4651375" cy="0"/>
            </a:xfrm>
            <a:custGeom>
              <a:avLst/>
              <a:gdLst/>
              <a:ahLst/>
              <a:cxnLst/>
              <a:rect l="l" t="t" r="r" b="b"/>
              <a:pathLst>
                <a:path w="4651375" h="120000" extrusionOk="0">
                  <a:moveTo>
                    <a:pt x="4651235" y="0"/>
                  </a:moveTo>
                  <a:lnTo>
                    <a:pt x="0" y="0"/>
                  </a:lnTo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031" name="Google Shape;1031;p67"/>
            <p:cNvSpPr/>
            <p:nvPr/>
          </p:nvSpPr>
          <p:spPr>
            <a:xfrm>
              <a:off x="6608083" y="5740766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 extrusionOk="0">
                  <a:moveTo>
                    <a:pt x="0" y="100012"/>
                  </a:moveTo>
                  <a:lnTo>
                    <a:pt x="100012" y="200024"/>
                  </a:lnTo>
                  <a:lnTo>
                    <a:pt x="200024" y="100012"/>
                  </a:lnTo>
                  <a:lnTo>
                    <a:pt x="100012" y="0"/>
                  </a:lnTo>
                  <a:lnTo>
                    <a:pt x="0" y="100012"/>
                  </a:lnTo>
                  <a:close/>
                </a:path>
              </a:pathLst>
            </a:custGeom>
            <a:noFill/>
            <a:ln w="6665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036" name="Google Shape;1036;p67"/>
          <p:cNvSpPr txBox="1"/>
          <p:nvPr/>
        </p:nvSpPr>
        <p:spPr>
          <a:xfrm>
            <a:off x="46078" y="4759658"/>
            <a:ext cx="317500" cy="3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6C8D6FE6-89D6-D9F7-6DBE-AA9A3DB53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513582"/>
              </p:ext>
            </p:extLst>
          </p:nvPr>
        </p:nvGraphicFramePr>
        <p:xfrm>
          <a:off x="2000897" y="770900"/>
          <a:ext cx="5120640" cy="741680"/>
        </p:xfrm>
        <a:graphic>
          <a:graphicData uri="http://schemas.openxmlformats.org/drawingml/2006/table">
            <a:tbl>
              <a:tblPr firstRow="1" bandRow="1">
                <a:tableStyleId>{533DA1D7-14F8-4865-91A2-CCA93321CFC4}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3306245254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358850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78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20637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26A68E8-57FA-EEB5-A5E6-56EB87312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453518"/>
              </p:ext>
            </p:extLst>
          </p:nvPr>
        </p:nvGraphicFramePr>
        <p:xfrm>
          <a:off x="2000897" y="770900"/>
          <a:ext cx="5120640" cy="741680"/>
        </p:xfrm>
        <a:graphic>
          <a:graphicData uri="http://schemas.openxmlformats.org/drawingml/2006/table">
            <a:tbl>
              <a:tblPr firstRow="1" bandRow="1">
                <a:tableStyleId>{533DA1D7-14F8-4865-91A2-CCA93321CFC4}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347291839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57440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71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185438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106520F3-CD16-1394-1F76-7D37DF463D8D}"/>
              </a:ext>
            </a:extLst>
          </p:cNvPr>
          <p:cNvSpPr/>
          <p:nvPr/>
        </p:nvSpPr>
        <p:spPr>
          <a:xfrm>
            <a:off x="1402026" y="2067892"/>
            <a:ext cx="1922416" cy="12511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DA51784-7371-A12C-CC08-738950D08E49}"/>
              </a:ext>
            </a:extLst>
          </p:cNvPr>
          <p:cNvCxnSpPr/>
          <p:nvPr/>
        </p:nvCxnSpPr>
        <p:spPr>
          <a:xfrm>
            <a:off x="1407402" y="2407613"/>
            <a:ext cx="1926460" cy="945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DB083D80-8E8D-066D-27E0-B3E069C9A909}"/>
              </a:ext>
            </a:extLst>
          </p:cNvPr>
          <p:cNvCxnSpPr/>
          <p:nvPr/>
        </p:nvCxnSpPr>
        <p:spPr>
          <a:xfrm>
            <a:off x="1407402" y="2813508"/>
            <a:ext cx="1926464" cy="674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399CF10-C747-8C0B-C283-74D24BEF5D0A}"/>
              </a:ext>
            </a:extLst>
          </p:cNvPr>
          <p:cNvSpPr txBox="1"/>
          <p:nvPr/>
        </p:nvSpPr>
        <p:spPr>
          <a:xfrm>
            <a:off x="1958801" y="2105681"/>
            <a:ext cx="27378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>
                <a:solidFill>
                  <a:srgbClr val="021332"/>
                </a:solidFill>
              </a:rPr>
              <a:t>Matilha</a:t>
            </a:r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EA13866-4325-6AB1-00BC-7B6075A39542}"/>
              </a:ext>
            </a:extLst>
          </p:cNvPr>
          <p:cNvSpPr/>
          <p:nvPr/>
        </p:nvSpPr>
        <p:spPr>
          <a:xfrm>
            <a:off x="6000983" y="2067892"/>
            <a:ext cx="1922416" cy="12511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CD6CA47B-73E5-2C29-8A29-3E38A99E645E}"/>
              </a:ext>
            </a:extLst>
          </p:cNvPr>
          <p:cNvCxnSpPr>
            <a:cxnSpLocks/>
          </p:cNvCxnSpPr>
          <p:nvPr/>
        </p:nvCxnSpPr>
        <p:spPr>
          <a:xfrm>
            <a:off x="6006359" y="2380655"/>
            <a:ext cx="1926460" cy="945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635F99E9-061A-D495-5D70-3185BA3C3882}"/>
              </a:ext>
            </a:extLst>
          </p:cNvPr>
          <p:cNvCxnSpPr>
            <a:cxnSpLocks/>
          </p:cNvCxnSpPr>
          <p:nvPr/>
        </p:nvCxnSpPr>
        <p:spPr>
          <a:xfrm>
            <a:off x="6006359" y="2786550"/>
            <a:ext cx="1926464" cy="674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4674A8B-C74D-2E45-4CC0-0E439B743B66}"/>
              </a:ext>
            </a:extLst>
          </p:cNvPr>
          <p:cNvSpPr txBox="1"/>
          <p:nvPr/>
        </p:nvSpPr>
        <p:spPr>
          <a:xfrm>
            <a:off x="6557758" y="2105681"/>
            <a:ext cx="27378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>
                <a:solidFill>
                  <a:srgbClr val="021332"/>
                </a:solidFill>
              </a:rPr>
              <a:t>Lobo</a:t>
            </a:r>
            <a:endParaRPr lang="pt-B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8;p81">
            <a:extLst>
              <a:ext uri="{FF2B5EF4-FFF2-40B4-BE49-F238E27FC236}">
                <a16:creationId xmlns:a16="http://schemas.microsoft.com/office/drawing/2014/main" id="{4B018CB9-25FF-3A7D-B455-1C7695357EAD}"/>
              </a:ext>
            </a:extLst>
          </p:cNvPr>
          <p:cNvSpPr/>
          <p:nvPr/>
        </p:nvSpPr>
        <p:spPr>
          <a:xfrm>
            <a:off x="7144" y="-6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924064" y="9571647"/>
                </a:moveTo>
                <a:lnTo>
                  <a:pt x="917270" y="9529496"/>
                </a:lnTo>
                <a:lnTo>
                  <a:pt x="898334" y="9492894"/>
                </a:lnTo>
                <a:lnTo>
                  <a:pt x="869467" y="9464027"/>
                </a:lnTo>
                <a:lnTo>
                  <a:pt x="832866" y="9445092"/>
                </a:lnTo>
                <a:lnTo>
                  <a:pt x="7907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924064" y="10287000"/>
                </a:lnTo>
                <a:lnTo>
                  <a:pt x="924064" y="957164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1041" name="Google Shape;1041;p68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42" name="Google Shape;1042;p68"/>
          <p:cNvSpPr txBox="1">
            <a:spLocks noGrp="1"/>
          </p:cNvSpPr>
          <p:nvPr>
            <p:ph type="title"/>
          </p:nvPr>
        </p:nvSpPr>
        <p:spPr>
          <a:xfrm>
            <a:off x="588875" y="241659"/>
            <a:ext cx="5605428" cy="51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3300">
                <a:solidFill>
                  <a:srgbClr val="011232"/>
                </a:solidFill>
              </a:rPr>
              <a:t>DIAGRAMAS DE </a:t>
            </a: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</a:rPr>
              <a:t>CLASSES</a:t>
            </a:r>
            <a:endParaRPr sz="3300"/>
          </a:p>
        </p:txBody>
      </p:sp>
      <p:sp>
        <p:nvSpPr>
          <p:cNvPr id="1065" name="Google Shape;1065;p68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43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D630720A-9DCA-7ADA-3D0B-7D0F595F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47" y="885206"/>
            <a:ext cx="6933742" cy="37862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7">
          <a:extLst>
            <a:ext uri="{FF2B5EF4-FFF2-40B4-BE49-F238E27FC236}">
              <a16:creationId xmlns:a16="http://schemas.microsoft.com/office/drawing/2014/main" id="{676F1818-35E7-F6AB-5A55-CF3D691F0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8;p81">
            <a:extLst>
              <a:ext uri="{FF2B5EF4-FFF2-40B4-BE49-F238E27FC236}">
                <a16:creationId xmlns:a16="http://schemas.microsoft.com/office/drawing/2014/main" id="{31610FC8-AA06-6198-D50B-535244DA4E48}"/>
              </a:ext>
            </a:extLst>
          </p:cNvPr>
          <p:cNvSpPr/>
          <p:nvPr/>
        </p:nvSpPr>
        <p:spPr>
          <a:xfrm>
            <a:off x="7144" y="-6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924064" y="9571647"/>
                </a:moveTo>
                <a:lnTo>
                  <a:pt x="917270" y="9529496"/>
                </a:lnTo>
                <a:lnTo>
                  <a:pt x="898334" y="9492894"/>
                </a:lnTo>
                <a:lnTo>
                  <a:pt x="869467" y="9464027"/>
                </a:lnTo>
                <a:lnTo>
                  <a:pt x="832866" y="9445092"/>
                </a:lnTo>
                <a:lnTo>
                  <a:pt x="7907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924064" y="10287000"/>
                </a:lnTo>
                <a:lnTo>
                  <a:pt x="924064" y="957164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3A9FF722-A042-5BA9-319F-5F9024E5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54" y="777988"/>
            <a:ext cx="7346875" cy="3918030"/>
          </a:xfrm>
          <a:prstGeom prst="rect">
            <a:avLst/>
          </a:prstGeom>
        </p:spPr>
      </p:pic>
      <p:sp>
        <p:nvSpPr>
          <p:cNvPr id="1251" name="Google Shape;1251;p82">
            <a:extLst>
              <a:ext uri="{FF2B5EF4-FFF2-40B4-BE49-F238E27FC236}">
                <a16:creationId xmlns:a16="http://schemas.microsoft.com/office/drawing/2014/main" id="{096F36BC-AC83-DD20-B14E-90406DC8DD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5" name="Google Shape;275;p27">
            <a:extLst>
              <a:ext uri="{FF2B5EF4-FFF2-40B4-BE49-F238E27FC236}">
                <a16:creationId xmlns:a16="http://schemas.microsoft.com/office/drawing/2014/main" id="{1222B38D-14AC-D24F-F661-7FC59244C1E8}"/>
              </a:ext>
            </a:extLst>
          </p:cNvPr>
          <p:cNvSpPr/>
          <p:nvPr/>
        </p:nvSpPr>
        <p:spPr>
          <a:xfrm>
            <a:off x="7143" y="4719146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22D8F0-6737-CFBC-DFFF-2BFC5C590A4C}"/>
              </a:ext>
            </a:extLst>
          </p:cNvPr>
          <p:cNvSpPr txBox="1"/>
          <p:nvPr/>
        </p:nvSpPr>
        <p:spPr>
          <a:xfrm>
            <a:off x="-24172" y="4697944"/>
            <a:ext cx="49321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44</a:t>
            </a:r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9E511F8C-C014-EBA2-4C3B-06D810CBD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83" y="0"/>
            <a:ext cx="2270090" cy="128759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D23C81D-FD1C-8794-71B8-85B720D0F3B4}"/>
              </a:ext>
            </a:extLst>
          </p:cNvPr>
          <p:cNvSpPr/>
          <p:nvPr/>
        </p:nvSpPr>
        <p:spPr>
          <a:xfrm>
            <a:off x="8018625" y="-3033"/>
            <a:ext cx="1127464" cy="641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103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7">
          <a:extLst>
            <a:ext uri="{FF2B5EF4-FFF2-40B4-BE49-F238E27FC236}">
              <a16:creationId xmlns:a16="http://schemas.microsoft.com/office/drawing/2014/main" id="{C6F6A0D9-C85B-F6D7-E014-51AE6A89A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238;p81">
            <a:extLst>
              <a:ext uri="{FF2B5EF4-FFF2-40B4-BE49-F238E27FC236}">
                <a16:creationId xmlns:a16="http://schemas.microsoft.com/office/drawing/2014/main" id="{28336AB0-8BF0-47CE-146D-FEAB0317D553}"/>
              </a:ext>
            </a:extLst>
          </p:cNvPr>
          <p:cNvSpPr/>
          <p:nvPr/>
        </p:nvSpPr>
        <p:spPr>
          <a:xfrm>
            <a:off x="7144" y="-6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924064" y="9571647"/>
                </a:moveTo>
                <a:lnTo>
                  <a:pt x="917270" y="9529496"/>
                </a:lnTo>
                <a:lnTo>
                  <a:pt x="898334" y="9492894"/>
                </a:lnTo>
                <a:lnTo>
                  <a:pt x="869467" y="9464027"/>
                </a:lnTo>
                <a:lnTo>
                  <a:pt x="832866" y="9445092"/>
                </a:lnTo>
                <a:lnTo>
                  <a:pt x="7907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924064" y="10287000"/>
                </a:lnTo>
                <a:lnTo>
                  <a:pt x="924064" y="957164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1251" name="Google Shape;1251;p82">
            <a:extLst>
              <a:ext uri="{FF2B5EF4-FFF2-40B4-BE49-F238E27FC236}">
                <a16:creationId xmlns:a16="http://schemas.microsoft.com/office/drawing/2014/main" id="{A30C5350-8A71-2088-A38C-3E789F1A2E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5" name="Google Shape;275;p27">
            <a:extLst>
              <a:ext uri="{FF2B5EF4-FFF2-40B4-BE49-F238E27FC236}">
                <a16:creationId xmlns:a16="http://schemas.microsoft.com/office/drawing/2014/main" id="{45395E9F-F94D-0D1D-1562-84AA7B352363}"/>
              </a:ext>
            </a:extLst>
          </p:cNvPr>
          <p:cNvSpPr/>
          <p:nvPr/>
        </p:nvSpPr>
        <p:spPr>
          <a:xfrm>
            <a:off x="7143" y="4719146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663AD9-387B-879B-ED7D-7FD574704DF5}"/>
              </a:ext>
            </a:extLst>
          </p:cNvPr>
          <p:cNvSpPr txBox="1"/>
          <p:nvPr/>
        </p:nvSpPr>
        <p:spPr>
          <a:xfrm>
            <a:off x="-24172" y="4697944"/>
            <a:ext cx="49321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45</a:t>
            </a:r>
          </a:p>
        </p:txBody>
      </p:sp>
      <p:pic>
        <p:nvPicPr>
          <p:cNvPr id="15" name="Imagem 14" descr="Diagrama&#10;&#10;O conteúdo gerado por IA pode estar incorreto.">
            <a:extLst>
              <a:ext uri="{FF2B5EF4-FFF2-40B4-BE49-F238E27FC236}">
                <a16:creationId xmlns:a16="http://schemas.microsoft.com/office/drawing/2014/main" id="{04679815-FD5D-20A2-3BFC-46E85524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3" y="0"/>
            <a:ext cx="2270090" cy="128759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598E41A-AF35-821F-EB14-38A6CC690A6C}"/>
              </a:ext>
            </a:extLst>
          </p:cNvPr>
          <p:cNvSpPr/>
          <p:nvPr/>
        </p:nvSpPr>
        <p:spPr>
          <a:xfrm>
            <a:off x="6986750" y="-3033"/>
            <a:ext cx="1508464" cy="395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319C6366-B990-3AA3-1CB5-F75FE7AB3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678681"/>
            <a:ext cx="8564563" cy="25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55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7">
          <a:extLst>
            <a:ext uri="{FF2B5EF4-FFF2-40B4-BE49-F238E27FC236}">
              <a16:creationId xmlns:a16="http://schemas.microsoft.com/office/drawing/2014/main" id="{DFCDC1E9-C417-1664-C997-B492F973B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8;p81">
            <a:extLst>
              <a:ext uri="{FF2B5EF4-FFF2-40B4-BE49-F238E27FC236}">
                <a16:creationId xmlns:a16="http://schemas.microsoft.com/office/drawing/2014/main" id="{FFCCE4E3-BDC7-DD96-541B-F010872A69C8}"/>
              </a:ext>
            </a:extLst>
          </p:cNvPr>
          <p:cNvSpPr/>
          <p:nvPr/>
        </p:nvSpPr>
        <p:spPr>
          <a:xfrm>
            <a:off x="3928" y="-6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924064" y="9571647"/>
                </a:moveTo>
                <a:lnTo>
                  <a:pt x="917270" y="9529496"/>
                </a:lnTo>
                <a:lnTo>
                  <a:pt x="898334" y="9492894"/>
                </a:lnTo>
                <a:lnTo>
                  <a:pt x="869467" y="9464027"/>
                </a:lnTo>
                <a:lnTo>
                  <a:pt x="832866" y="9445092"/>
                </a:lnTo>
                <a:lnTo>
                  <a:pt x="7907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924064" y="10287000"/>
                </a:lnTo>
                <a:lnTo>
                  <a:pt x="924064" y="957164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9405FFC7-670F-AC10-85B0-86EC7C3C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29" y="846921"/>
            <a:ext cx="2989728" cy="4179525"/>
          </a:xfrm>
          <a:prstGeom prst="rect">
            <a:avLst/>
          </a:prstGeom>
        </p:spPr>
      </p:pic>
      <p:sp>
        <p:nvSpPr>
          <p:cNvPr id="1251" name="Google Shape;1251;p82">
            <a:extLst>
              <a:ext uri="{FF2B5EF4-FFF2-40B4-BE49-F238E27FC236}">
                <a16:creationId xmlns:a16="http://schemas.microsoft.com/office/drawing/2014/main" id="{A37FAED6-94D9-9FEB-E7F7-6278F7F044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5" name="Google Shape;275;p27">
            <a:extLst>
              <a:ext uri="{FF2B5EF4-FFF2-40B4-BE49-F238E27FC236}">
                <a16:creationId xmlns:a16="http://schemas.microsoft.com/office/drawing/2014/main" id="{E3E4FF65-DED6-1CB4-CC3D-6CA77B8FD947}"/>
              </a:ext>
            </a:extLst>
          </p:cNvPr>
          <p:cNvSpPr/>
          <p:nvPr/>
        </p:nvSpPr>
        <p:spPr>
          <a:xfrm>
            <a:off x="7143" y="4719146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5FC6EA-A349-0B82-F6AB-B7EE397036F1}"/>
              </a:ext>
            </a:extLst>
          </p:cNvPr>
          <p:cNvSpPr txBox="1"/>
          <p:nvPr/>
        </p:nvSpPr>
        <p:spPr>
          <a:xfrm>
            <a:off x="-24172" y="4697944"/>
            <a:ext cx="49321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46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05049A62-25CE-65E9-A2E3-2FF0308F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84" y="2"/>
            <a:ext cx="2270090" cy="128759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DEE36A1-F054-2245-3A5F-E9B76CBA73AB}"/>
              </a:ext>
            </a:extLst>
          </p:cNvPr>
          <p:cNvSpPr/>
          <p:nvPr/>
        </p:nvSpPr>
        <p:spPr>
          <a:xfrm>
            <a:off x="6875508" y="119060"/>
            <a:ext cx="801177" cy="1167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704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7">
          <a:extLst>
            <a:ext uri="{FF2B5EF4-FFF2-40B4-BE49-F238E27FC236}">
              <a16:creationId xmlns:a16="http://schemas.microsoft.com/office/drawing/2014/main" id="{02C47A73-C788-2C06-A39E-CD836A7C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8;p81">
            <a:extLst>
              <a:ext uri="{FF2B5EF4-FFF2-40B4-BE49-F238E27FC236}">
                <a16:creationId xmlns:a16="http://schemas.microsoft.com/office/drawing/2014/main" id="{57747553-AAF6-222C-0AB7-52850656A4F7}"/>
              </a:ext>
            </a:extLst>
          </p:cNvPr>
          <p:cNvSpPr/>
          <p:nvPr/>
        </p:nvSpPr>
        <p:spPr>
          <a:xfrm>
            <a:off x="-2958" y="-6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924064" y="9571647"/>
                </a:moveTo>
                <a:lnTo>
                  <a:pt x="917270" y="9529496"/>
                </a:lnTo>
                <a:lnTo>
                  <a:pt x="898334" y="9492894"/>
                </a:lnTo>
                <a:lnTo>
                  <a:pt x="869467" y="9464027"/>
                </a:lnTo>
                <a:lnTo>
                  <a:pt x="832866" y="9445092"/>
                </a:lnTo>
                <a:lnTo>
                  <a:pt x="7907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924064" y="10287000"/>
                </a:lnTo>
                <a:lnTo>
                  <a:pt x="924064" y="957164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D871694E-E199-B4F2-ABA4-84BFAED79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689" y="881349"/>
            <a:ext cx="4540361" cy="4048699"/>
          </a:xfrm>
          <a:prstGeom prst="rect">
            <a:avLst/>
          </a:prstGeom>
        </p:spPr>
      </p:pic>
      <p:sp>
        <p:nvSpPr>
          <p:cNvPr id="1251" name="Google Shape;1251;p82">
            <a:extLst>
              <a:ext uri="{FF2B5EF4-FFF2-40B4-BE49-F238E27FC236}">
                <a16:creationId xmlns:a16="http://schemas.microsoft.com/office/drawing/2014/main" id="{B2E628E4-60A2-2F88-74D0-EB08D75801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5" name="Google Shape;275;p27">
            <a:extLst>
              <a:ext uri="{FF2B5EF4-FFF2-40B4-BE49-F238E27FC236}">
                <a16:creationId xmlns:a16="http://schemas.microsoft.com/office/drawing/2014/main" id="{EF107679-7390-ABCD-9819-A92C1D878E69}"/>
              </a:ext>
            </a:extLst>
          </p:cNvPr>
          <p:cNvSpPr/>
          <p:nvPr/>
        </p:nvSpPr>
        <p:spPr>
          <a:xfrm>
            <a:off x="7143" y="4719146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2401A41-EF7F-9413-FEA7-DE7FE74126B7}"/>
              </a:ext>
            </a:extLst>
          </p:cNvPr>
          <p:cNvSpPr txBox="1"/>
          <p:nvPr/>
        </p:nvSpPr>
        <p:spPr>
          <a:xfrm>
            <a:off x="-24172" y="4697944"/>
            <a:ext cx="49321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47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F125E11C-9DA2-2531-50AE-EA50DE763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84" y="2"/>
            <a:ext cx="2270090" cy="128759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EC7AEE0-CB70-14E0-7882-E1FD44EBE58B}"/>
              </a:ext>
            </a:extLst>
          </p:cNvPr>
          <p:cNvSpPr/>
          <p:nvPr/>
        </p:nvSpPr>
        <p:spPr>
          <a:xfrm>
            <a:off x="7440123" y="2006"/>
            <a:ext cx="1021515" cy="933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07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7">
          <a:extLst>
            <a:ext uri="{FF2B5EF4-FFF2-40B4-BE49-F238E27FC236}">
              <a16:creationId xmlns:a16="http://schemas.microsoft.com/office/drawing/2014/main" id="{6D029848-FCA0-8D2A-3784-BFB087EA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8;p81">
            <a:extLst>
              <a:ext uri="{FF2B5EF4-FFF2-40B4-BE49-F238E27FC236}">
                <a16:creationId xmlns:a16="http://schemas.microsoft.com/office/drawing/2014/main" id="{B6DED544-27D3-ABF4-93F4-1685A0DE028F}"/>
              </a:ext>
            </a:extLst>
          </p:cNvPr>
          <p:cNvSpPr/>
          <p:nvPr/>
        </p:nvSpPr>
        <p:spPr>
          <a:xfrm>
            <a:off x="-2958" y="-6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924064" y="9571647"/>
                </a:moveTo>
                <a:lnTo>
                  <a:pt x="917270" y="9529496"/>
                </a:lnTo>
                <a:lnTo>
                  <a:pt x="898334" y="9492894"/>
                </a:lnTo>
                <a:lnTo>
                  <a:pt x="869467" y="9464027"/>
                </a:lnTo>
                <a:lnTo>
                  <a:pt x="832866" y="9445092"/>
                </a:lnTo>
                <a:lnTo>
                  <a:pt x="7907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924064" y="10287000"/>
                </a:lnTo>
                <a:lnTo>
                  <a:pt x="924064" y="957164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1251" name="Google Shape;1251;p82">
            <a:extLst>
              <a:ext uri="{FF2B5EF4-FFF2-40B4-BE49-F238E27FC236}">
                <a16:creationId xmlns:a16="http://schemas.microsoft.com/office/drawing/2014/main" id="{366DDCA2-95BD-F19A-4463-C71290CDC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5" name="Google Shape;275;p27">
            <a:extLst>
              <a:ext uri="{FF2B5EF4-FFF2-40B4-BE49-F238E27FC236}">
                <a16:creationId xmlns:a16="http://schemas.microsoft.com/office/drawing/2014/main" id="{1872B543-A9D1-9846-7C34-CD1EF3A95AC8}"/>
              </a:ext>
            </a:extLst>
          </p:cNvPr>
          <p:cNvSpPr/>
          <p:nvPr/>
        </p:nvSpPr>
        <p:spPr>
          <a:xfrm>
            <a:off x="7143" y="4719146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4142ED-8A3D-149F-97AA-6F283DD904B3}"/>
              </a:ext>
            </a:extLst>
          </p:cNvPr>
          <p:cNvSpPr txBox="1"/>
          <p:nvPr/>
        </p:nvSpPr>
        <p:spPr>
          <a:xfrm>
            <a:off x="-24172" y="4697944"/>
            <a:ext cx="49321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48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E3C40655-DA1E-CBB7-CA91-7ED90996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4" y="2"/>
            <a:ext cx="2270090" cy="128759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E5D397A-2BCA-436D-14EB-C6D523818033}"/>
              </a:ext>
            </a:extLst>
          </p:cNvPr>
          <p:cNvSpPr/>
          <p:nvPr/>
        </p:nvSpPr>
        <p:spPr>
          <a:xfrm>
            <a:off x="8193463" y="644943"/>
            <a:ext cx="950078" cy="290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289EEBE0-FB95-B28E-C207-A14C82ED1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2" y="1371658"/>
            <a:ext cx="7229475" cy="25241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880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7">
          <a:extLst>
            <a:ext uri="{FF2B5EF4-FFF2-40B4-BE49-F238E27FC236}">
              <a16:creationId xmlns:a16="http://schemas.microsoft.com/office/drawing/2014/main" id="{046596E3-391F-E41E-320D-6854E53C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8;p81">
            <a:extLst>
              <a:ext uri="{FF2B5EF4-FFF2-40B4-BE49-F238E27FC236}">
                <a16:creationId xmlns:a16="http://schemas.microsoft.com/office/drawing/2014/main" id="{29114DDC-10C7-CAB2-628A-6D52887D3AA3}"/>
              </a:ext>
            </a:extLst>
          </p:cNvPr>
          <p:cNvSpPr/>
          <p:nvPr/>
        </p:nvSpPr>
        <p:spPr>
          <a:xfrm>
            <a:off x="-2958" y="-6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924064" y="9571647"/>
                </a:moveTo>
                <a:lnTo>
                  <a:pt x="917270" y="9529496"/>
                </a:lnTo>
                <a:lnTo>
                  <a:pt x="898334" y="9492894"/>
                </a:lnTo>
                <a:lnTo>
                  <a:pt x="869467" y="9464027"/>
                </a:lnTo>
                <a:lnTo>
                  <a:pt x="832866" y="9445092"/>
                </a:lnTo>
                <a:lnTo>
                  <a:pt x="790714" y="9438297"/>
                </a:lnTo>
                <a:lnTo>
                  <a:pt x="28714" y="9438297"/>
                </a:lnTo>
                <a:lnTo>
                  <a:pt x="0" y="9442933"/>
                </a:lnTo>
                <a:lnTo>
                  <a:pt x="0" y="10287000"/>
                </a:lnTo>
                <a:lnTo>
                  <a:pt x="924064" y="10287000"/>
                </a:lnTo>
                <a:lnTo>
                  <a:pt x="924064" y="9571647"/>
                </a:lnTo>
                <a:close/>
              </a:path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577187"/>
                </a:lnTo>
                <a:lnTo>
                  <a:pt x="18288000" y="15771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1251" name="Google Shape;1251;p82">
            <a:extLst>
              <a:ext uri="{FF2B5EF4-FFF2-40B4-BE49-F238E27FC236}">
                <a16:creationId xmlns:a16="http://schemas.microsoft.com/office/drawing/2014/main" id="{9429C4A3-2989-BBB3-7639-CA7273B42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5" name="Google Shape;275;p27">
            <a:extLst>
              <a:ext uri="{FF2B5EF4-FFF2-40B4-BE49-F238E27FC236}">
                <a16:creationId xmlns:a16="http://schemas.microsoft.com/office/drawing/2014/main" id="{2D7FCECF-F317-EF97-C4FA-0A3D388FC0B4}"/>
              </a:ext>
            </a:extLst>
          </p:cNvPr>
          <p:cNvSpPr/>
          <p:nvPr/>
        </p:nvSpPr>
        <p:spPr>
          <a:xfrm>
            <a:off x="7143" y="4719146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AA01B1-5759-3250-3841-02D607E788BD}"/>
              </a:ext>
            </a:extLst>
          </p:cNvPr>
          <p:cNvSpPr txBox="1"/>
          <p:nvPr/>
        </p:nvSpPr>
        <p:spPr>
          <a:xfrm>
            <a:off x="-24172" y="4697944"/>
            <a:ext cx="49321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300" b="1">
                <a:solidFill>
                  <a:srgbClr val="FFFFFF"/>
                </a:solidFill>
                <a:latin typeface="Calibri"/>
              </a:rPr>
              <a:t>49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E33E7D4D-78E9-917A-E6F1-15F65C02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4" y="2"/>
            <a:ext cx="2270090" cy="128759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ED6E4DF-F19E-1E6D-52BE-0F82161BB7C2}"/>
              </a:ext>
            </a:extLst>
          </p:cNvPr>
          <p:cNvSpPr/>
          <p:nvPr/>
        </p:nvSpPr>
        <p:spPr>
          <a:xfrm>
            <a:off x="7888230" y="729369"/>
            <a:ext cx="1138413" cy="510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F1D5A1E0-6A6C-1363-692E-D690E9E77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795" y="1495023"/>
            <a:ext cx="6500411" cy="268364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8B5521E-AAFB-AC70-6668-8ED74D13A9B3}"/>
              </a:ext>
            </a:extLst>
          </p:cNvPr>
          <p:cNvSpPr/>
          <p:nvPr/>
        </p:nvSpPr>
        <p:spPr>
          <a:xfrm>
            <a:off x="1322430" y="1496579"/>
            <a:ext cx="2023341" cy="678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85609D7-BC92-F415-6C91-049C236F2DCA}"/>
              </a:ext>
            </a:extLst>
          </p:cNvPr>
          <p:cNvSpPr/>
          <p:nvPr/>
        </p:nvSpPr>
        <p:spPr>
          <a:xfrm>
            <a:off x="4420220" y="1496579"/>
            <a:ext cx="3406631" cy="587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1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33">
          <a:extLst>
            <a:ext uri="{FF2B5EF4-FFF2-40B4-BE49-F238E27FC236}">
              <a16:creationId xmlns:a16="http://schemas.microsoft.com/office/drawing/2014/main" id="{9C4CD5B9-9F91-47AC-7FD0-82A25A63E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4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A98BD4-F6F7-075D-82F1-44C93E2EA079}"/>
              </a:ext>
            </a:extLst>
          </p:cNvPr>
          <p:cNvSpPr txBox="1"/>
          <p:nvPr/>
        </p:nvSpPr>
        <p:spPr>
          <a:xfrm>
            <a:off x="835356" y="666807"/>
            <a:ext cx="4310108" cy="12823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100" kern="1200">
                <a:solidFill>
                  <a:srgbClr val="1A2A47"/>
                </a:solidFill>
                <a:latin typeface="Tahoma"/>
                <a:ea typeface="Tahoma"/>
                <a:cs typeface="Tahoma"/>
              </a:rPr>
              <a:t>O Mercado de Fitness: </a:t>
            </a:r>
            <a:r>
              <a:rPr lang="en-US" sz="3100" kern="1200" err="1">
                <a:solidFill>
                  <a:srgbClr val="1A2A47"/>
                </a:solidFill>
                <a:latin typeface="Tahoma"/>
                <a:ea typeface="Tahoma"/>
                <a:cs typeface="Tahoma"/>
              </a:rPr>
              <a:t>Desafios</a:t>
            </a:r>
            <a:r>
              <a:rPr lang="en-US" sz="3100" kern="1200">
                <a:solidFill>
                  <a:srgbClr val="1A2A47"/>
                </a:solidFill>
                <a:latin typeface="Tahoma"/>
                <a:ea typeface="Tahoma"/>
                <a:cs typeface="Tahoma"/>
              </a:rPr>
              <a:t> e </a:t>
            </a:r>
            <a:r>
              <a:rPr lang="en-US" sz="3100" kern="1200" err="1">
                <a:solidFill>
                  <a:srgbClr val="1A2A47"/>
                </a:solidFill>
                <a:latin typeface="Tahoma"/>
                <a:ea typeface="Tahoma"/>
                <a:cs typeface="Tahoma"/>
              </a:rPr>
              <a:t>Oportunidades</a:t>
            </a:r>
            <a:endParaRPr lang="pt-BR" err="1">
              <a:solidFill>
                <a:srgbClr val="1A2A47"/>
              </a:solidFill>
              <a:ea typeface="+mn-ea"/>
            </a:endParaRPr>
          </a:p>
        </p:txBody>
      </p:sp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14A5F3EB-991D-8D1D-37AF-29150FA5F5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869180"/>
            <a:ext cx="1403811" cy="2738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lvl="0" indent="0" algn="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 sz="7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rgbClr val="01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0" y="193327"/>
            <a:ext cx="3627882" cy="22349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mportancia de los wereables para la mejora del bienestar y salud del  usuario">
            <a:extLst>
              <a:ext uri="{FF2B5EF4-FFF2-40B4-BE49-F238E27FC236}">
                <a16:creationId xmlns:a16="http://schemas.microsoft.com/office/drawing/2014/main" id="{57A69507-0EAE-54D9-FA8B-E6CFCCE90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76" r="-1" b="25215"/>
          <a:stretch>
            <a:fillRect/>
          </a:stretch>
        </p:blipFill>
        <p:spPr>
          <a:xfrm>
            <a:off x="5335621" y="353811"/>
            <a:ext cx="3243637" cy="1914005"/>
          </a:xfrm>
          <a:prstGeom prst="rect">
            <a:avLst/>
          </a:prstGeom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0" y="2596689"/>
            <a:ext cx="3627882" cy="22349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Desafios do personal trainer: como vender mais">
            <a:extLst>
              <a:ext uri="{FF2B5EF4-FFF2-40B4-BE49-F238E27FC236}">
                <a16:creationId xmlns:a16="http://schemas.microsoft.com/office/drawing/2014/main" id="{49DCD317-96B8-C2CB-DC1D-0FC444FA94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9" r="-1" b="-1"/>
          <a:stretch>
            <a:fillRect/>
          </a:stretch>
        </p:blipFill>
        <p:spPr>
          <a:xfrm>
            <a:off x="5335621" y="2757172"/>
            <a:ext cx="3243637" cy="191400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A22F655-DA15-E675-A76C-8A70939F62ED}"/>
              </a:ext>
            </a:extLst>
          </p:cNvPr>
          <p:cNvSpPr txBox="1"/>
          <p:nvPr/>
        </p:nvSpPr>
        <p:spPr>
          <a:xfrm>
            <a:off x="835025" y="2287588"/>
            <a:ext cx="4211637" cy="26341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O mercado de fitness é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dinâmico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e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altamente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competitivo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.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Embora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a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busca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por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uma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vida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saudável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esteja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em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alta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,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muitos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enfrentam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desafios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para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ter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acesso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a </a:t>
            </a:r>
            <a:r>
              <a:rPr lang="en-US" b="1" err="1">
                <a:solidFill>
                  <a:srgbClr val="1A2A47"/>
                </a:solidFill>
                <a:latin typeface="Verdana"/>
                <a:ea typeface="Verdana"/>
              </a:rPr>
              <a:t>orientação</a:t>
            </a:r>
            <a:r>
              <a:rPr lang="en-US" b="1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  <a:ea typeface="Verdana"/>
              </a:rPr>
              <a:t>personalizada</a:t>
            </a:r>
            <a:r>
              <a:rPr lang="en-US" b="1">
                <a:solidFill>
                  <a:srgbClr val="1A2A47"/>
                </a:solidFill>
                <a:latin typeface="Verdana"/>
                <a:ea typeface="Verdana"/>
              </a:rPr>
              <a:t> e de </a:t>
            </a:r>
            <a:r>
              <a:rPr lang="en-US" b="1" err="1">
                <a:solidFill>
                  <a:srgbClr val="1A2A47"/>
                </a:solidFill>
                <a:latin typeface="Verdana"/>
                <a:ea typeface="Verdana"/>
              </a:rPr>
              <a:t>qualidade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,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especialmente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para a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correção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postural – um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fator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crítico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para a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eficácia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e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segurança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 dos </a:t>
            </a:r>
            <a:r>
              <a:rPr lang="en-US" err="1">
                <a:solidFill>
                  <a:srgbClr val="1A2A47"/>
                </a:solidFill>
                <a:latin typeface="Verdana"/>
                <a:ea typeface="Verdana"/>
              </a:rPr>
              <a:t>exercícios</a:t>
            </a:r>
            <a:r>
              <a:rPr lang="en-US">
                <a:solidFill>
                  <a:srgbClr val="1A2A47"/>
                </a:solidFill>
                <a:latin typeface="Verdana"/>
                <a:ea typeface="Verdana"/>
              </a:rPr>
              <a:t>.</a:t>
            </a:r>
            <a:endParaRPr lang="pt-BR">
              <a:solidFill>
                <a:srgbClr val="1A2A47"/>
              </a:solidFill>
              <a:latin typeface="Verdana"/>
              <a:ea typeface="Verdana"/>
            </a:endParaRPr>
          </a:p>
        </p:txBody>
      </p:sp>
      <p:sp>
        <p:nvSpPr>
          <p:cNvPr id="8" name="Google Shape;139;p21">
            <a:extLst>
              <a:ext uri="{FF2B5EF4-FFF2-40B4-BE49-F238E27FC236}">
                <a16:creationId xmlns:a16="http://schemas.microsoft.com/office/drawing/2014/main" id="{FBF4795B-3C83-F712-93EB-EB83AB3CB7CE}"/>
              </a:ext>
            </a:extLst>
          </p:cNvPr>
          <p:cNvSpPr/>
          <p:nvPr/>
        </p:nvSpPr>
        <p:spPr>
          <a:xfrm>
            <a:off x="7144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10" name="Google Shape;97;p19">
            <a:extLst>
              <a:ext uri="{FF2B5EF4-FFF2-40B4-BE49-F238E27FC236}">
                <a16:creationId xmlns:a16="http://schemas.microsoft.com/office/drawing/2014/main" id="{2E17621F-25A8-2257-B215-6E8A9A7CD0E8}"/>
              </a:ext>
            </a:extLst>
          </p:cNvPr>
          <p:cNvSpPr txBox="1"/>
          <p:nvPr/>
        </p:nvSpPr>
        <p:spPr>
          <a:xfrm>
            <a:off x="149990" y="4784983"/>
            <a:ext cx="184150" cy="36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89093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8" name="Google Shape;1128;p74"/>
          <p:cNvSpPr txBox="1">
            <a:spLocks noGrp="1"/>
          </p:cNvSpPr>
          <p:nvPr>
            <p:ph type="body" idx="1"/>
          </p:nvPr>
        </p:nvSpPr>
        <p:spPr>
          <a:xfrm>
            <a:off x="2056107" y="2194276"/>
            <a:ext cx="4751710" cy="99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marR="0" lvl="0" indent="0" algn="just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>
                    <a:lumMod val="49000"/>
                  </a:schemeClr>
                </a:solidFill>
                <a:latin typeface="Verdana"/>
              </a:rPr>
              <a:t>Representam o </a:t>
            </a:r>
            <a:r>
              <a:rPr lang="pt-BR" sz="1400" b="1">
                <a:solidFill>
                  <a:schemeClr val="bg2">
                    <a:lumMod val="49000"/>
                  </a:schemeClr>
                </a:solidFill>
                <a:latin typeface="Verdana"/>
                <a:ea typeface="Calibri"/>
                <a:cs typeface="Calibri"/>
                <a:sym typeface="Calibri"/>
              </a:rPr>
              <a:t>fluxo de trabalho </a:t>
            </a:r>
            <a:r>
              <a:rPr lang="pt-BR" sz="1400">
                <a:solidFill>
                  <a:schemeClr val="bg2">
                    <a:lumMod val="49000"/>
                  </a:schemeClr>
                </a:solidFill>
                <a:latin typeface="Verdana"/>
              </a:rPr>
              <a:t>ou processos no sistema, incluindo ações, decisões e paralelismos, destacando </a:t>
            </a:r>
            <a:r>
              <a:rPr lang="pt-BR" sz="1400" b="1">
                <a:solidFill>
                  <a:schemeClr val="bg2">
                    <a:lumMod val="49000"/>
                  </a:schemeClr>
                </a:solidFill>
                <a:latin typeface="Verdana"/>
                <a:ea typeface="Calibri"/>
                <a:cs typeface="Calibri"/>
                <a:sym typeface="Calibri"/>
              </a:rPr>
              <a:t>como  </a:t>
            </a:r>
            <a:r>
              <a:rPr lang="pt-BR" sz="1400">
                <a:solidFill>
                  <a:schemeClr val="bg2">
                    <a:lumMod val="49000"/>
                  </a:schemeClr>
                </a:solidFill>
                <a:latin typeface="Verdana"/>
              </a:rPr>
              <a:t>as atividades se </a:t>
            </a:r>
            <a:r>
              <a:rPr lang="pt-BR" sz="1400" b="1">
                <a:solidFill>
                  <a:schemeClr val="bg2">
                    <a:lumMod val="49000"/>
                  </a:schemeClr>
                </a:solidFill>
                <a:latin typeface="Verdana"/>
                <a:ea typeface="Calibri"/>
                <a:cs typeface="Calibri"/>
                <a:sym typeface="Calibri"/>
              </a:rPr>
              <a:t>conectam  e são executadas.</a:t>
            </a:r>
            <a:endParaRPr lang="pt-BR" sz="1400">
              <a:solidFill>
                <a:schemeClr val="bg2">
                  <a:lumMod val="49000"/>
                </a:schemeClr>
              </a:solidFill>
              <a:latin typeface="Verdana"/>
            </a:endParaRPr>
          </a:p>
        </p:txBody>
      </p:sp>
      <p:sp>
        <p:nvSpPr>
          <p:cNvPr id="1129" name="Google Shape;1129;p74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chemeClr val="bg2">
                    <a:lumMod val="49000"/>
                  </a:schemeClr>
                </a:solidFill>
              </a:rPr>
              <a:t>DIAGRAMAS DE</a:t>
            </a:r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chemeClr val="bg2">
                    <a:lumMod val="49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lang="pt-BR" sz="3300">
              <a:solidFill>
                <a:schemeClr val="bg2">
                  <a:lumMod val="49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108;p72">
            <a:extLst>
              <a:ext uri="{FF2B5EF4-FFF2-40B4-BE49-F238E27FC236}">
                <a16:creationId xmlns:a16="http://schemas.microsoft.com/office/drawing/2014/main" id="{66CC3121-D91F-B217-8055-B824C168F25E}"/>
              </a:ext>
            </a:extLst>
          </p:cNvPr>
          <p:cNvSpPr/>
          <p:nvPr/>
        </p:nvSpPr>
        <p:spPr>
          <a:xfrm>
            <a:off x="1641" y="4667500"/>
            <a:ext cx="476250" cy="446722"/>
          </a:xfrm>
          <a:custGeom>
            <a:avLst/>
            <a:gdLst/>
            <a:ahLst/>
            <a:cxnLst/>
            <a:rect l="l" t="t" r="r" b="b"/>
            <a:pathLst>
              <a:path w="952500" h="893445" extrusionOk="0">
                <a:moveTo>
                  <a:pt x="952500" y="892879"/>
                </a:moveTo>
                <a:lnTo>
                  <a:pt x="0" y="892879"/>
                </a:lnTo>
                <a:lnTo>
                  <a:pt x="0" y="133349"/>
                </a:lnTo>
                <a:lnTo>
                  <a:pt x="6798" y="91201"/>
                </a:lnTo>
                <a:lnTo>
                  <a:pt x="25728" y="54595"/>
                </a:lnTo>
                <a:lnTo>
                  <a:pt x="54595" y="25728"/>
                </a:lnTo>
                <a:lnTo>
                  <a:pt x="91200" y="6798"/>
                </a:lnTo>
                <a:lnTo>
                  <a:pt x="133349" y="0"/>
                </a:lnTo>
                <a:lnTo>
                  <a:pt x="895349" y="0"/>
                </a:lnTo>
                <a:lnTo>
                  <a:pt x="937499" y="6798"/>
                </a:lnTo>
                <a:lnTo>
                  <a:pt x="952500" y="14556"/>
                </a:lnTo>
                <a:lnTo>
                  <a:pt x="952500" y="892879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35" name="Google Shape;1135;p74"/>
          <p:cNvSpPr txBox="1">
            <a:spLocks noGrp="1"/>
          </p:cNvSpPr>
          <p:nvPr>
            <p:ph type="sldNum" idx="12"/>
          </p:nvPr>
        </p:nvSpPr>
        <p:spPr>
          <a:xfrm>
            <a:off x="-40021" y="4760857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>
              <a:buNone/>
            </a:pPr>
            <a:r>
              <a:rPr lang="pt-BR"/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5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41" name="Google Shape;1141;p75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75"/>
          <p:cNvSpPr/>
          <p:nvPr/>
        </p:nvSpPr>
        <p:spPr>
          <a:xfrm>
            <a:off x="1718243" y="2441590"/>
            <a:ext cx="828024" cy="825443"/>
          </a:xfrm>
          <a:custGeom>
            <a:avLst/>
            <a:gdLst/>
            <a:ahLst/>
            <a:cxnLst/>
            <a:rect l="l" t="t" r="r" b="b"/>
            <a:pathLst>
              <a:path w="1609089" h="1609089" extrusionOk="0">
                <a:moveTo>
                  <a:pt x="804323" y="1608647"/>
                </a:moveTo>
                <a:lnTo>
                  <a:pt x="757063" y="1607281"/>
                </a:lnTo>
                <a:lnTo>
                  <a:pt x="710522" y="1603236"/>
                </a:lnTo>
                <a:lnTo>
                  <a:pt x="664776" y="1596585"/>
                </a:lnTo>
                <a:lnTo>
                  <a:pt x="619899" y="1587404"/>
                </a:lnTo>
                <a:lnTo>
                  <a:pt x="575968" y="1575769"/>
                </a:lnTo>
                <a:lnTo>
                  <a:pt x="533058" y="1561756"/>
                </a:lnTo>
                <a:lnTo>
                  <a:pt x="491244" y="1545439"/>
                </a:lnTo>
                <a:lnTo>
                  <a:pt x="450602" y="1526895"/>
                </a:lnTo>
                <a:lnTo>
                  <a:pt x="411207" y="1506197"/>
                </a:lnTo>
                <a:lnTo>
                  <a:pt x="373135" y="1483423"/>
                </a:lnTo>
                <a:lnTo>
                  <a:pt x="336461" y="1458648"/>
                </a:lnTo>
                <a:lnTo>
                  <a:pt x="301260" y="1431946"/>
                </a:lnTo>
                <a:lnTo>
                  <a:pt x="267608" y="1403394"/>
                </a:lnTo>
                <a:lnTo>
                  <a:pt x="235581" y="1373066"/>
                </a:lnTo>
                <a:lnTo>
                  <a:pt x="205253" y="1341039"/>
                </a:lnTo>
                <a:lnTo>
                  <a:pt x="176700" y="1307387"/>
                </a:lnTo>
                <a:lnTo>
                  <a:pt x="149999" y="1272186"/>
                </a:lnTo>
                <a:lnTo>
                  <a:pt x="125223" y="1235512"/>
                </a:lnTo>
                <a:lnTo>
                  <a:pt x="102449" y="1197439"/>
                </a:lnTo>
                <a:lnTo>
                  <a:pt x="81752" y="1158044"/>
                </a:lnTo>
                <a:lnTo>
                  <a:pt x="63207" y="1117402"/>
                </a:lnTo>
                <a:lnTo>
                  <a:pt x="46890" y="1075589"/>
                </a:lnTo>
                <a:lnTo>
                  <a:pt x="32877" y="1032678"/>
                </a:lnTo>
                <a:lnTo>
                  <a:pt x="21242" y="988747"/>
                </a:lnTo>
                <a:lnTo>
                  <a:pt x="12062" y="943871"/>
                </a:lnTo>
                <a:lnTo>
                  <a:pt x="5411" y="898124"/>
                </a:lnTo>
                <a:lnTo>
                  <a:pt x="1365" y="851583"/>
                </a:lnTo>
                <a:lnTo>
                  <a:pt x="0" y="804323"/>
                </a:lnTo>
                <a:lnTo>
                  <a:pt x="1365" y="757063"/>
                </a:lnTo>
                <a:lnTo>
                  <a:pt x="5411" y="710522"/>
                </a:lnTo>
                <a:lnTo>
                  <a:pt x="12062" y="664776"/>
                </a:lnTo>
                <a:lnTo>
                  <a:pt x="21242" y="619899"/>
                </a:lnTo>
                <a:lnTo>
                  <a:pt x="32877" y="575968"/>
                </a:lnTo>
                <a:lnTo>
                  <a:pt x="46890" y="533058"/>
                </a:lnTo>
                <a:lnTo>
                  <a:pt x="63207" y="491244"/>
                </a:lnTo>
                <a:lnTo>
                  <a:pt x="81752" y="450602"/>
                </a:lnTo>
                <a:lnTo>
                  <a:pt x="102449" y="411207"/>
                </a:lnTo>
                <a:lnTo>
                  <a:pt x="125223" y="373135"/>
                </a:lnTo>
                <a:lnTo>
                  <a:pt x="149999" y="336461"/>
                </a:lnTo>
                <a:lnTo>
                  <a:pt x="176700" y="301260"/>
                </a:lnTo>
                <a:lnTo>
                  <a:pt x="205253" y="267608"/>
                </a:lnTo>
                <a:lnTo>
                  <a:pt x="235581" y="235581"/>
                </a:lnTo>
                <a:lnTo>
                  <a:pt x="267608" y="205253"/>
                </a:lnTo>
                <a:lnTo>
                  <a:pt x="301260" y="176700"/>
                </a:lnTo>
                <a:lnTo>
                  <a:pt x="336461" y="149999"/>
                </a:lnTo>
                <a:lnTo>
                  <a:pt x="373135" y="125223"/>
                </a:lnTo>
                <a:lnTo>
                  <a:pt x="411207" y="102449"/>
                </a:lnTo>
                <a:lnTo>
                  <a:pt x="450602" y="81752"/>
                </a:lnTo>
                <a:lnTo>
                  <a:pt x="491244" y="63207"/>
                </a:lnTo>
                <a:lnTo>
                  <a:pt x="533058" y="46890"/>
                </a:lnTo>
                <a:lnTo>
                  <a:pt x="575968" y="32877"/>
                </a:lnTo>
                <a:lnTo>
                  <a:pt x="619899" y="21242"/>
                </a:lnTo>
                <a:lnTo>
                  <a:pt x="664776" y="12062"/>
                </a:lnTo>
                <a:lnTo>
                  <a:pt x="710522" y="5411"/>
                </a:lnTo>
                <a:lnTo>
                  <a:pt x="757063" y="1365"/>
                </a:lnTo>
                <a:lnTo>
                  <a:pt x="804323" y="0"/>
                </a:lnTo>
                <a:lnTo>
                  <a:pt x="851583" y="1365"/>
                </a:lnTo>
                <a:lnTo>
                  <a:pt x="898124" y="5411"/>
                </a:lnTo>
                <a:lnTo>
                  <a:pt x="943871" y="12062"/>
                </a:lnTo>
                <a:lnTo>
                  <a:pt x="988747" y="21242"/>
                </a:lnTo>
                <a:lnTo>
                  <a:pt x="1032678" y="32877"/>
                </a:lnTo>
                <a:lnTo>
                  <a:pt x="1075589" y="46890"/>
                </a:lnTo>
                <a:lnTo>
                  <a:pt x="1117402" y="63207"/>
                </a:lnTo>
                <a:lnTo>
                  <a:pt x="1158045" y="81752"/>
                </a:lnTo>
                <a:lnTo>
                  <a:pt x="1197439" y="102449"/>
                </a:lnTo>
                <a:lnTo>
                  <a:pt x="1235512" y="125223"/>
                </a:lnTo>
                <a:lnTo>
                  <a:pt x="1272186" y="149999"/>
                </a:lnTo>
                <a:lnTo>
                  <a:pt x="1307387" y="176700"/>
                </a:lnTo>
                <a:lnTo>
                  <a:pt x="1341039" y="205253"/>
                </a:lnTo>
                <a:lnTo>
                  <a:pt x="1373066" y="235581"/>
                </a:lnTo>
                <a:lnTo>
                  <a:pt x="1403394" y="267608"/>
                </a:lnTo>
                <a:lnTo>
                  <a:pt x="1431946" y="301260"/>
                </a:lnTo>
                <a:lnTo>
                  <a:pt x="1458648" y="336461"/>
                </a:lnTo>
                <a:lnTo>
                  <a:pt x="1483424" y="373135"/>
                </a:lnTo>
                <a:lnTo>
                  <a:pt x="1506198" y="411207"/>
                </a:lnTo>
                <a:lnTo>
                  <a:pt x="1526895" y="450602"/>
                </a:lnTo>
                <a:lnTo>
                  <a:pt x="1545439" y="491244"/>
                </a:lnTo>
                <a:lnTo>
                  <a:pt x="1561756" y="533058"/>
                </a:lnTo>
                <a:lnTo>
                  <a:pt x="1575770" y="575968"/>
                </a:lnTo>
                <a:lnTo>
                  <a:pt x="1587404" y="619899"/>
                </a:lnTo>
                <a:lnTo>
                  <a:pt x="1596585" y="664776"/>
                </a:lnTo>
                <a:lnTo>
                  <a:pt x="1603236" y="710522"/>
                </a:lnTo>
                <a:lnTo>
                  <a:pt x="1607282" y="757063"/>
                </a:lnTo>
                <a:lnTo>
                  <a:pt x="1608647" y="804323"/>
                </a:lnTo>
                <a:lnTo>
                  <a:pt x="1607282" y="851583"/>
                </a:lnTo>
                <a:lnTo>
                  <a:pt x="1603236" y="898124"/>
                </a:lnTo>
                <a:lnTo>
                  <a:pt x="1596585" y="943871"/>
                </a:lnTo>
                <a:lnTo>
                  <a:pt x="1587404" y="988747"/>
                </a:lnTo>
                <a:lnTo>
                  <a:pt x="1575770" y="1032678"/>
                </a:lnTo>
                <a:lnTo>
                  <a:pt x="1561756" y="1075589"/>
                </a:lnTo>
                <a:lnTo>
                  <a:pt x="1545439" y="1117402"/>
                </a:lnTo>
                <a:lnTo>
                  <a:pt x="1526895" y="1158044"/>
                </a:lnTo>
                <a:lnTo>
                  <a:pt x="1506198" y="1197439"/>
                </a:lnTo>
                <a:lnTo>
                  <a:pt x="1483424" y="1235512"/>
                </a:lnTo>
                <a:lnTo>
                  <a:pt x="1458648" y="1272186"/>
                </a:lnTo>
                <a:lnTo>
                  <a:pt x="1431946" y="1307387"/>
                </a:lnTo>
                <a:lnTo>
                  <a:pt x="1403394" y="1341039"/>
                </a:lnTo>
                <a:lnTo>
                  <a:pt x="1373066" y="1373066"/>
                </a:lnTo>
                <a:lnTo>
                  <a:pt x="1341039" y="1403394"/>
                </a:lnTo>
                <a:lnTo>
                  <a:pt x="1307387" y="1431946"/>
                </a:lnTo>
                <a:lnTo>
                  <a:pt x="1272186" y="1458648"/>
                </a:lnTo>
                <a:lnTo>
                  <a:pt x="1235512" y="1483423"/>
                </a:lnTo>
                <a:lnTo>
                  <a:pt x="1197439" y="1506197"/>
                </a:lnTo>
                <a:lnTo>
                  <a:pt x="1158045" y="1526895"/>
                </a:lnTo>
                <a:lnTo>
                  <a:pt x="1117402" y="1545439"/>
                </a:lnTo>
                <a:lnTo>
                  <a:pt x="1075589" y="1561756"/>
                </a:lnTo>
                <a:lnTo>
                  <a:pt x="1032678" y="1575769"/>
                </a:lnTo>
                <a:lnTo>
                  <a:pt x="988747" y="1587404"/>
                </a:lnTo>
                <a:lnTo>
                  <a:pt x="943871" y="1596585"/>
                </a:lnTo>
                <a:lnTo>
                  <a:pt x="898124" y="1603236"/>
                </a:lnTo>
                <a:lnTo>
                  <a:pt x="851583" y="1607281"/>
                </a:lnTo>
                <a:lnTo>
                  <a:pt x="804323" y="1608647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44" name="Google Shape;1144;p75"/>
          <p:cNvSpPr/>
          <p:nvPr/>
        </p:nvSpPr>
        <p:spPr>
          <a:xfrm>
            <a:off x="2727422" y="2420024"/>
            <a:ext cx="1441036" cy="825443"/>
          </a:xfrm>
          <a:custGeom>
            <a:avLst/>
            <a:gdLst/>
            <a:ahLst/>
            <a:cxnLst/>
            <a:rect l="l" t="t" r="r" b="b"/>
            <a:pathLst>
              <a:path w="2800350" h="1609089" extrusionOk="0">
                <a:moveTo>
                  <a:pt x="2800349" y="1146034"/>
                </a:moveTo>
                <a:lnTo>
                  <a:pt x="2792080" y="1217999"/>
                </a:lnTo>
                <a:lnTo>
                  <a:pt x="2780504" y="1264063"/>
                </a:lnTo>
                <a:lnTo>
                  <a:pt x="2764525" y="1308678"/>
                </a:lnTo>
                <a:lnTo>
                  <a:pt x="2744277" y="1351524"/>
                </a:lnTo>
                <a:lnTo>
                  <a:pt x="2719890" y="1392282"/>
                </a:lnTo>
                <a:lnTo>
                  <a:pt x="2691497" y="1430635"/>
                </a:lnTo>
                <a:lnTo>
                  <a:pt x="2659230" y="1466264"/>
                </a:lnTo>
                <a:lnTo>
                  <a:pt x="2623601" y="1498531"/>
                </a:lnTo>
                <a:lnTo>
                  <a:pt x="2585248" y="1526924"/>
                </a:lnTo>
                <a:lnTo>
                  <a:pt x="2544490" y="1551310"/>
                </a:lnTo>
                <a:lnTo>
                  <a:pt x="2501644" y="1571559"/>
                </a:lnTo>
                <a:lnTo>
                  <a:pt x="2457030" y="1587538"/>
                </a:lnTo>
                <a:lnTo>
                  <a:pt x="2410965" y="1599114"/>
                </a:lnTo>
                <a:lnTo>
                  <a:pt x="2363769" y="1606157"/>
                </a:lnTo>
                <a:lnTo>
                  <a:pt x="2315759" y="1608534"/>
                </a:lnTo>
                <a:lnTo>
                  <a:pt x="485780" y="1608534"/>
                </a:lnTo>
                <a:lnTo>
                  <a:pt x="437771" y="1606157"/>
                </a:lnTo>
                <a:lnTo>
                  <a:pt x="390574" y="1599114"/>
                </a:lnTo>
                <a:lnTo>
                  <a:pt x="344510" y="1587537"/>
                </a:lnTo>
                <a:lnTo>
                  <a:pt x="299895" y="1571559"/>
                </a:lnTo>
                <a:lnTo>
                  <a:pt x="257050" y="1551310"/>
                </a:lnTo>
                <a:lnTo>
                  <a:pt x="216291" y="1526924"/>
                </a:lnTo>
                <a:lnTo>
                  <a:pt x="177938" y="1498531"/>
                </a:lnTo>
                <a:lnTo>
                  <a:pt x="142310" y="1466264"/>
                </a:lnTo>
                <a:lnTo>
                  <a:pt x="110042" y="1430635"/>
                </a:lnTo>
                <a:lnTo>
                  <a:pt x="81650" y="1392282"/>
                </a:lnTo>
                <a:lnTo>
                  <a:pt x="57263" y="1351524"/>
                </a:lnTo>
                <a:lnTo>
                  <a:pt x="37014" y="1308678"/>
                </a:lnTo>
                <a:lnTo>
                  <a:pt x="21036" y="1264063"/>
                </a:lnTo>
                <a:lnTo>
                  <a:pt x="9459" y="1217999"/>
                </a:lnTo>
                <a:lnTo>
                  <a:pt x="2417" y="1170802"/>
                </a:lnTo>
                <a:lnTo>
                  <a:pt x="0" y="1122793"/>
                </a:lnTo>
                <a:lnTo>
                  <a:pt x="0" y="485738"/>
                </a:lnTo>
                <a:lnTo>
                  <a:pt x="2417" y="437731"/>
                </a:lnTo>
                <a:lnTo>
                  <a:pt x="9459" y="390534"/>
                </a:lnTo>
                <a:lnTo>
                  <a:pt x="21036" y="344470"/>
                </a:lnTo>
                <a:lnTo>
                  <a:pt x="37015" y="299855"/>
                </a:lnTo>
                <a:lnTo>
                  <a:pt x="57263" y="257009"/>
                </a:lnTo>
                <a:lnTo>
                  <a:pt x="81650" y="216251"/>
                </a:lnTo>
                <a:lnTo>
                  <a:pt x="110043" y="177898"/>
                </a:lnTo>
                <a:lnTo>
                  <a:pt x="142310" y="142269"/>
                </a:lnTo>
                <a:lnTo>
                  <a:pt x="177938" y="110002"/>
                </a:lnTo>
                <a:lnTo>
                  <a:pt x="216291" y="81610"/>
                </a:lnTo>
                <a:lnTo>
                  <a:pt x="257050" y="57223"/>
                </a:lnTo>
                <a:lnTo>
                  <a:pt x="299895" y="36974"/>
                </a:lnTo>
                <a:lnTo>
                  <a:pt x="344510" y="20996"/>
                </a:lnTo>
                <a:lnTo>
                  <a:pt x="390574" y="9419"/>
                </a:lnTo>
                <a:lnTo>
                  <a:pt x="437771" y="2376"/>
                </a:lnTo>
                <a:lnTo>
                  <a:pt x="485780" y="0"/>
                </a:lnTo>
                <a:lnTo>
                  <a:pt x="2315759" y="0"/>
                </a:lnTo>
                <a:lnTo>
                  <a:pt x="2363769" y="2376"/>
                </a:lnTo>
                <a:lnTo>
                  <a:pt x="2410965" y="9419"/>
                </a:lnTo>
                <a:lnTo>
                  <a:pt x="2457030" y="20996"/>
                </a:lnTo>
                <a:lnTo>
                  <a:pt x="2501644" y="36974"/>
                </a:lnTo>
                <a:lnTo>
                  <a:pt x="2544490" y="57223"/>
                </a:lnTo>
                <a:lnTo>
                  <a:pt x="2585248" y="81609"/>
                </a:lnTo>
                <a:lnTo>
                  <a:pt x="2623601" y="110002"/>
                </a:lnTo>
                <a:lnTo>
                  <a:pt x="2659230" y="142269"/>
                </a:lnTo>
                <a:lnTo>
                  <a:pt x="2691497" y="177898"/>
                </a:lnTo>
                <a:lnTo>
                  <a:pt x="2719890" y="216251"/>
                </a:lnTo>
                <a:lnTo>
                  <a:pt x="2744276" y="257009"/>
                </a:lnTo>
                <a:lnTo>
                  <a:pt x="2764525" y="299855"/>
                </a:lnTo>
                <a:lnTo>
                  <a:pt x="2780504" y="344470"/>
                </a:lnTo>
                <a:lnTo>
                  <a:pt x="2792080" y="390534"/>
                </a:lnTo>
                <a:lnTo>
                  <a:pt x="2799123" y="437731"/>
                </a:lnTo>
                <a:lnTo>
                  <a:pt x="2800349" y="462500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45" name="Google Shape;1145;p75"/>
          <p:cNvSpPr/>
          <p:nvPr/>
        </p:nvSpPr>
        <p:spPr>
          <a:xfrm>
            <a:off x="4347570" y="2415211"/>
            <a:ext cx="852858" cy="850200"/>
          </a:xfrm>
          <a:custGeom>
            <a:avLst/>
            <a:gdLst/>
            <a:ahLst/>
            <a:cxnLst/>
            <a:rect l="l" t="t" r="r" b="b"/>
            <a:pathLst>
              <a:path w="1657350" h="1657350" extrusionOk="0">
                <a:moveTo>
                  <a:pt x="1657349" y="832693"/>
                </a:moveTo>
                <a:lnTo>
                  <a:pt x="832693" y="1657349"/>
                </a:lnTo>
              </a:path>
              <a:path w="1657350" h="1657350" extrusionOk="0">
                <a:moveTo>
                  <a:pt x="827335" y="1657349"/>
                </a:moveTo>
                <a:lnTo>
                  <a:pt x="0" y="830014"/>
                </a:lnTo>
                <a:lnTo>
                  <a:pt x="830014" y="0"/>
                </a:lnTo>
                <a:lnTo>
                  <a:pt x="1657349" y="827335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46" name="Google Shape;1146;p75"/>
          <p:cNvSpPr/>
          <p:nvPr/>
        </p:nvSpPr>
        <p:spPr>
          <a:xfrm>
            <a:off x="5380266" y="2441590"/>
            <a:ext cx="720518" cy="718272"/>
          </a:xfrm>
          <a:custGeom>
            <a:avLst/>
            <a:gdLst/>
            <a:ahLst/>
            <a:cxnLst/>
            <a:rect l="l" t="t" r="r" b="b"/>
            <a:pathLst>
              <a:path w="1400175" h="1400175" extrusionOk="0">
                <a:moveTo>
                  <a:pt x="762992" y="1400174"/>
                </a:moveTo>
                <a:lnTo>
                  <a:pt x="842967" y="1388897"/>
                </a:lnTo>
                <a:lnTo>
                  <a:pt x="888082" y="1378090"/>
                </a:lnTo>
                <a:lnTo>
                  <a:pt x="932014" y="1364429"/>
                </a:lnTo>
                <a:lnTo>
                  <a:pt x="974660" y="1348018"/>
                </a:lnTo>
                <a:lnTo>
                  <a:pt x="1015915" y="1328962"/>
                </a:lnTo>
                <a:lnTo>
                  <a:pt x="1055674" y="1307365"/>
                </a:lnTo>
                <a:lnTo>
                  <a:pt x="1093833" y="1283333"/>
                </a:lnTo>
                <a:lnTo>
                  <a:pt x="1130287" y="1256969"/>
                </a:lnTo>
                <a:lnTo>
                  <a:pt x="1164932" y="1228378"/>
                </a:lnTo>
                <a:lnTo>
                  <a:pt x="1197664" y="1197664"/>
                </a:lnTo>
                <a:lnTo>
                  <a:pt x="1228378" y="1164933"/>
                </a:lnTo>
                <a:lnTo>
                  <a:pt x="1256969" y="1130287"/>
                </a:lnTo>
                <a:lnTo>
                  <a:pt x="1283333" y="1093833"/>
                </a:lnTo>
                <a:lnTo>
                  <a:pt x="1307365" y="1055674"/>
                </a:lnTo>
                <a:lnTo>
                  <a:pt x="1328962" y="1015915"/>
                </a:lnTo>
                <a:lnTo>
                  <a:pt x="1348017" y="974660"/>
                </a:lnTo>
                <a:lnTo>
                  <a:pt x="1364428" y="932014"/>
                </a:lnTo>
                <a:lnTo>
                  <a:pt x="1378090" y="888082"/>
                </a:lnTo>
                <a:lnTo>
                  <a:pt x="1388897" y="842967"/>
                </a:lnTo>
                <a:lnTo>
                  <a:pt x="1396746" y="796775"/>
                </a:lnTo>
                <a:lnTo>
                  <a:pt x="1400174" y="762991"/>
                </a:lnTo>
              </a:path>
              <a:path w="1400175" h="1400175" extrusionOk="0">
                <a:moveTo>
                  <a:pt x="1400174" y="640160"/>
                </a:moveTo>
                <a:lnTo>
                  <a:pt x="1388897" y="560183"/>
                </a:lnTo>
                <a:lnTo>
                  <a:pt x="1378090" y="515069"/>
                </a:lnTo>
                <a:lnTo>
                  <a:pt x="1364428" y="471136"/>
                </a:lnTo>
                <a:lnTo>
                  <a:pt x="1348017" y="428490"/>
                </a:lnTo>
                <a:lnTo>
                  <a:pt x="1328961" y="387236"/>
                </a:lnTo>
                <a:lnTo>
                  <a:pt x="1307365" y="347476"/>
                </a:lnTo>
                <a:lnTo>
                  <a:pt x="1283333" y="309318"/>
                </a:lnTo>
                <a:lnTo>
                  <a:pt x="1256969" y="272863"/>
                </a:lnTo>
                <a:lnTo>
                  <a:pt x="1228378" y="238218"/>
                </a:lnTo>
                <a:lnTo>
                  <a:pt x="1197664" y="205486"/>
                </a:lnTo>
                <a:lnTo>
                  <a:pt x="1164932" y="174773"/>
                </a:lnTo>
                <a:lnTo>
                  <a:pt x="1130287" y="146182"/>
                </a:lnTo>
                <a:lnTo>
                  <a:pt x="1093833" y="119818"/>
                </a:lnTo>
                <a:lnTo>
                  <a:pt x="1055674" y="95785"/>
                </a:lnTo>
                <a:lnTo>
                  <a:pt x="1015915" y="74189"/>
                </a:lnTo>
                <a:lnTo>
                  <a:pt x="974660" y="55133"/>
                </a:lnTo>
                <a:lnTo>
                  <a:pt x="932014" y="38722"/>
                </a:lnTo>
                <a:lnTo>
                  <a:pt x="888082" y="25061"/>
                </a:lnTo>
                <a:lnTo>
                  <a:pt x="842967" y="14253"/>
                </a:lnTo>
                <a:lnTo>
                  <a:pt x="796775" y="6404"/>
                </a:lnTo>
                <a:lnTo>
                  <a:pt x="749609" y="1618"/>
                </a:lnTo>
                <a:lnTo>
                  <a:pt x="701575" y="0"/>
                </a:lnTo>
                <a:lnTo>
                  <a:pt x="653541" y="1618"/>
                </a:lnTo>
                <a:lnTo>
                  <a:pt x="606375" y="6404"/>
                </a:lnTo>
                <a:lnTo>
                  <a:pt x="560183" y="14253"/>
                </a:lnTo>
                <a:lnTo>
                  <a:pt x="515068" y="25061"/>
                </a:lnTo>
                <a:lnTo>
                  <a:pt x="471136" y="38722"/>
                </a:lnTo>
                <a:lnTo>
                  <a:pt x="428490" y="55133"/>
                </a:lnTo>
                <a:lnTo>
                  <a:pt x="387235" y="74189"/>
                </a:lnTo>
                <a:lnTo>
                  <a:pt x="347476" y="95785"/>
                </a:lnTo>
                <a:lnTo>
                  <a:pt x="309317" y="119818"/>
                </a:lnTo>
                <a:lnTo>
                  <a:pt x="272863" y="146182"/>
                </a:lnTo>
                <a:lnTo>
                  <a:pt x="238218" y="174773"/>
                </a:lnTo>
                <a:lnTo>
                  <a:pt x="205486" y="205486"/>
                </a:lnTo>
                <a:lnTo>
                  <a:pt x="174773" y="238218"/>
                </a:lnTo>
                <a:lnTo>
                  <a:pt x="146182" y="272863"/>
                </a:lnTo>
                <a:lnTo>
                  <a:pt x="119818" y="309318"/>
                </a:lnTo>
                <a:lnTo>
                  <a:pt x="95785" y="347477"/>
                </a:lnTo>
                <a:lnTo>
                  <a:pt x="74189" y="387236"/>
                </a:lnTo>
                <a:lnTo>
                  <a:pt x="55133" y="428490"/>
                </a:lnTo>
                <a:lnTo>
                  <a:pt x="38722" y="471136"/>
                </a:lnTo>
                <a:lnTo>
                  <a:pt x="25060" y="515069"/>
                </a:lnTo>
                <a:lnTo>
                  <a:pt x="14253" y="560183"/>
                </a:lnTo>
                <a:lnTo>
                  <a:pt x="6404" y="606376"/>
                </a:lnTo>
                <a:lnTo>
                  <a:pt x="1618" y="653541"/>
                </a:lnTo>
                <a:lnTo>
                  <a:pt x="0" y="701575"/>
                </a:lnTo>
                <a:lnTo>
                  <a:pt x="1618" y="749609"/>
                </a:lnTo>
                <a:lnTo>
                  <a:pt x="6404" y="796775"/>
                </a:lnTo>
                <a:lnTo>
                  <a:pt x="14253" y="842967"/>
                </a:lnTo>
                <a:lnTo>
                  <a:pt x="25060" y="888082"/>
                </a:lnTo>
                <a:lnTo>
                  <a:pt x="38722" y="932014"/>
                </a:lnTo>
                <a:lnTo>
                  <a:pt x="55133" y="974660"/>
                </a:lnTo>
                <a:lnTo>
                  <a:pt x="74189" y="1015915"/>
                </a:lnTo>
                <a:lnTo>
                  <a:pt x="95785" y="1055674"/>
                </a:lnTo>
                <a:lnTo>
                  <a:pt x="119817" y="1093833"/>
                </a:lnTo>
                <a:lnTo>
                  <a:pt x="146181" y="1130287"/>
                </a:lnTo>
                <a:lnTo>
                  <a:pt x="174772" y="1164932"/>
                </a:lnTo>
                <a:lnTo>
                  <a:pt x="205486" y="1197664"/>
                </a:lnTo>
                <a:lnTo>
                  <a:pt x="238218" y="1228378"/>
                </a:lnTo>
                <a:lnTo>
                  <a:pt x="272863" y="1256969"/>
                </a:lnTo>
                <a:lnTo>
                  <a:pt x="309317" y="1283333"/>
                </a:lnTo>
                <a:lnTo>
                  <a:pt x="347476" y="1307365"/>
                </a:lnTo>
                <a:lnTo>
                  <a:pt x="387235" y="1328962"/>
                </a:lnTo>
                <a:lnTo>
                  <a:pt x="428490" y="1348018"/>
                </a:lnTo>
                <a:lnTo>
                  <a:pt x="471136" y="1364429"/>
                </a:lnTo>
                <a:lnTo>
                  <a:pt x="515068" y="1378090"/>
                </a:lnTo>
                <a:lnTo>
                  <a:pt x="560183" y="1388897"/>
                </a:lnTo>
                <a:lnTo>
                  <a:pt x="606375" y="1396746"/>
                </a:lnTo>
                <a:lnTo>
                  <a:pt x="640158" y="1400174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47" name="Google Shape;1147;p75"/>
          <p:cNvSpPr/>
          <p:nvPr/>
        </p:nvSpPr>
        <p:spPr>
          <a:xfrm>
            <a:off x="5446359" y="2507477"/>
            <a:ext cx="590138" cy="588299"/>
          </a:xfrm>
          <a:custGeom>
            <a:avLst/>
            <a:gdLst/>
            <a:ahLst/>
            <a:cxnLst/>
            <a:rect l="l" t="t" r="r" b="b"/>
            <a:pathLst>
              <a:path w="1146809" h="1146810" extrusionOk="0">
                <a:moveTo>
                  <a:pt x="573157" y="1146314"/>
                </a:moveTo>
                <a:lnTo>
                  <a:pt x="526149" y="1144414"/>
                </a:lnTo>
                <a:lnTo>
                  <a:pt x="480188" y="1138813"/>
                </a:lnTo>
                <a:lnTo>
                  <a:pt x="435420" y="1129657"/>
                </a:lnTo>
                <a:lnTo>
                  <a:pt x="391995" y="1117094"/>
                </a:lnTo>
                <a:lnTo>
                  <a:pt x="350058" y="1101273"/>
                </a:lnTo>
                <a:lnTo>
                  <a:pt x="309758" y="1082340"/>
                </a:lnTo>
                <a:lnTo>
                  <a:pt x="271242" y="1060442"/>
                </a:lnTo>
                <a:lnTo>
                  <a:pt x="234657" y="1035728"/>
                </a:lnTo>
                <a:lnTo>
                  <a:pt x="200152" y="1008345"/>
                </a:lnTo>
                <a:lnTo>
                  <a:pt x="167873" y="978440"/>
                </a:lnTo>
                <a:lnTo>
                  <a:pt x="137969" y="946162"/>
                </a:lnTo>
                <a:lnTo>
                  <a:pt x="110586" y="911656"/>
                </a:lnTo>
                <a:lnTo>
                  <a:pt x="85872" y="875072"/>
                </a:lnTo>
                <a:lnTo>
                  <a:pt x="63974" y="836556"/>
                </a:lnTo>
                <a:lnTo>
                  <a:pt x="45041" y="796256"/>
                </a:lnTo>
                <a:lnTo>
                  <a:pt x="29219" y="754319"/>
                </a:lnTo>
                <a:lnTo>
                  <a:pt x="16657" y="710893"/>
                </a:lnTo>
                <a:lnTo>
                  <a:pt x="7501" y="666126"/>
                </a:lnTo>
                <a:lnTo>
                  <a:pt x="1899" y="620165"/>
                </a:lnTo>
                <a:lnTo>
                  <a:pt x="0" y="573157"/>
                </a:lnTo>
                <a:lnTo>
                  <a:pt x="1899" y="526149"/>
                </a:lnTo>
                <a:lnTo>
                  <a:pt x="7501" y="480188"/>
                </a:lnTo>
                <a:lnTo>
                  <a:pt x="16657" y="435421"/>
                </a:lnTo>
                <a:lnTo>
                  <a:pt x="29219" y="391995"/>
                </a:lnTo>
                <a:lnTo>
                  <a:pt x="45041" y="350058"/>
                </a:lnTo>
                <a:lnTo>
                  <a:pt x="63974" y="309758"/>
                </a:lnTo>
                <a:lnTo>
                  <a:pt x="85872" y="271242"/>
                </a:lnTo>
                <a:lnTo>
                  <a:pt x="110586" y="234658"/>
                </a:lnTo>
                <a:lnTo>
                  <a:pt x="137969" y="200152"/>
                </a:lnTo>
                <a:lnTo>
                  <a:pt x="167873" y="167873"/>
                </a:lnTo>
                <a:lnTo>
                  <a:pt x="200152" y="137969"/>
                </a:lnTo>
                <a:lnTo>
                  <a:pt x="234657" y="110586"/>
                </a:lnTo>
                <a:lnTo>
                  <a:pt x="271242" y="85872"/>
                </a:lnTo>
                <a:lnTo>
                  <a:pt x="309758" y="63974"/>
                </a:lnTo>
                <a:lnTo>
                  <a:pt x="350058" y="45041"/>
                </a:lnTo>
                <a:lnTo>
                  <a:pt x="391995" y="29219"/>
                </a:lnTo>
                <a:lnTo>
                  <a:pt x="435420" y="16657"/>
                </a:lnTo>
                <a:lnTo>
                  <a:pt x="480188" y="7501"/>
                </a:lnTo>
                <a:lnTo>
                  <a:pt x="526149" y="1899"/>
                </a:lnTo>
                <a:lnTo>
                  <a:pt x="573157" y="0"/>
                </a:lnTo>
                <a:lnTo>
                  <a:pt x="620165" y="1899"/>
                </a:lnTo>
                <a:lnTo>
                  <a:pt x="666126" y="7501"/>
                </a:lnTo>
                <a:lnTo>
                  <a:pt x="710893" y="16657"/>
                </a:lnTo>
                <a:lnTo>
                  <a:pt x="754319" y="29219"/>
                </a:lnTo>
                <a:lnTo>
                  <a:pt x="796255" y="45041"/>
                </a:lnTo>
                <a:lnTo>
                  <a:pt x="836556" y="63974"/>
                </a:lnTo>
                <a:lnTo>
                  <a:pt x="875072" y="85872"/>
                </a:lnTo>
                <a:lnTo>
                  <a:pt x="911656" y="110586"/>
                </a:lnTo>
                <a:lnTo>
                  <a:pt x="946161" y="137969"/>
                </a:lnTo>
                <a:lnTo>
                  <a:pt x="978440" y="167873"/>
                </a:lnTo>
                <a:lnTo>
                  <a:pt x="1008345" y="200152"/>
                </a:lnTo>
                <a:lnTo>
                  <a:pt x="1035728" y="234658"/>
                </a:lnTo>
                <a:lnTo>
                  <a:pt x="1060442" y="271242"/>
                </a:lnTo>
                <a:lnTo>
                  <a:pt x="1082339" y="309758"/>
                </a:lnTo>
                <a:lnTo>
                  <a:pt x="1101272" y="350058"/>
                </a:lnTo>
                <a:lnTo>
                  <a:pt x="1117094" y="391995"/>
                </a:lnTo>
                <a:lnTo>
                  <a:pt x="1129656" y="435421"/>
                </a:lnTo>
                <a:lnTo>
                  <a:pt x="1138812" y="480188"/>
                </a:lnTo>
                <a:lnTo>
                  <a:pt x="1144414" y="526149"/>
                </a:lnTo>
                <a:lnTo>
                  <a:pt x="1146314" y="573157"/>
                </a:lnTo>
                <a:lnTo>
                  <a:pt x="1144414" y="620165"/>
                </a:lnTo>
                <a:lnTo>
                  <a:pt x="1138812" y="666126"/>
                </a:lnTo>
                <a:lnTo>
                  <a:pt x="1129656" y="710893"/>
                </a:lnTo>
                <a:lnTo>
                  <a:pt x="1117094" y="754319"/>
                </a:lnTo>
                <a:lnTo>
                  <a:pt x="1101272" y="796256"/>
                </a:lnTo>
                <a:lnTo>
                  <a:pt x="1082339" y="836556"/>
                </a:lnTo>
                <a:lnTo>
                  <a:pt x="1060442" y="875072"/>
                </a:lnTo>
                <a:lnTo>
                  <a:pt x="1035728" y="911656"/>
                </a:lnTo>
                <a:lnTo>
                  <a:pt x="1008345" y="946162"/>
                </a:lnTo>
                <a:lnTo>
                  <a:pt x="978440" y="978440"/>
                </a:lnTo>
                <a:lnTo>
                  <a:pt x="946161" y="1008345"/>
                </a:lnTo>
                <a:lnTo>
                  <a:pt x="911656" y="1035728"/>
                </a:lnTo>
                <a:lnTo>
                  <a:pt x="875072" y="1060442"/>
                </a:lnTo>
                <a:lnTo>
                  <a:pt x="836556" y="1082340"/>
                </a:lnTo>
                <a:lnTo>
                  <a:pt x="796255" y="1101273"/>
                </a:lnTo>
                <a:lnTo>
                  <a:pt x="754319" y="1117094"/>
                </a:lnTo>
                <a:lnTo>
                  <a:pt x="710893" y="1129657"/>
                </a:lnTo>
                <a:lnTo>
                  <a:pt x="666126" y="1138813"/>
                </a:lnTo>
                <a:lnTo>
                  <a:pt x="620165" y="1144414"/>
                </a:lnTo>
                <a:lnTo>
                  <a:pt x="573157" y="1146314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48" name="Google Shape;1148;p75"/>
          <p:cNvSpPr/>
          <p:nvPr/>
        </p:nvSpPr>
        <p:spPr>
          <a:xfrm>
            <a:off x="6280774" y="2827326"/>
            <a:ext cx="1141719" cy="0"/>
          </a:xfrm>
          <a:custGeom>
            <a:avLst/>
            <a:gdLst/>
            <a:ahLst/>
            <a:cxnLst/>
            <a:rect l="l" t="t" r="r" b="b"/>
            <a:pathLst>
              <a:path w="2218690" h="120000" extrusionOk="0">
                <a:moveTo>
                  <a:pt x="0" y="0"/>
                </a:moveTo>
                <a:lnTo>
                  <a:pt x="2218208" y="0"/>
                </a:lnTo>
              </a:path>
            </a:pathLst>
          </a:custGeom>
          <a:noFill/>
          <a:ln w="5712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49" name="Google Shape;1149;p75"/>
          <p:cNvSpPr/>
          <p:nvPr/>
        </p:nvSpPr>
        <p:spPr>
          <a:xfrm>
            <a:off x="7363427" y="2783350"/>
            <a:ext cx="58818" cy="87952"/>
          </a:xfrm>
          <a:custGeom>
            <a:avLst/>
            <a:gdLst/>
            <a:ahLst/>
            <a:cxnLst/>
            <a:rect l="l" t="t" r="r" b="b"/>
            <a:pathLst>
              <a:path w="114300" h="171450" extrusionOk="0">
                <a:moveTo>
                  <a:pt x="0" y="0"/>
                </a:moveTo>
                <a:lnTo>
                  <a:pt x="114299" y="85724"/>
                </a:lnTo>
                <a:lnTo>
                  <a:pt x="0" y="171449"/>
                </a:lnTo>
              </a:path>
            </a:pathLst>
          </a:custGeom>
          <a:noFill/>
          <a:ln w="5712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50" name="Google Shape;1150;p75"/>
          <p:cNvSpPr txBox="1">
            <a:spLocks noGrp="1"/>
          </p:cNvSpPr>
          <p:nvPr>
            <p:ph type="sldNum" idx="12"/>
          </p:nvPr>
        </p:nvSpPr>
        <p:spPr>
          <a:xfrm>
            <a:off x="42444" y="4718376"/>
            <a:ext cx="365054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51</a:t>
            </a:r>
          </a:p>
        </p:txBody>
      </p:sp>
      <p:sp>
        <p:nvSpPr>
          <p:cNvPr id="3" name="Google Shape;1166;p76">
            <a:extLst>
              <a:ext uri="{FF2B5EF4-FFF2-40B4-BE49-F238E27FC236}">
                <a16:creationId xmlns:a16="http://schemas.microsoft.com/office/drawing/2014/main" id="{56B51C8D-712C-2D01-DD5A-FE9C1C1ACF4D}"/>
              </a:ext>
            </a:extLst>
          </p:cNvPr>
          <p:cNvSpPr txBox="1"/>
          <p:nvPr/>
        </p:nvSpPr>
        <p:spPr>
          <a:xfrm>
            <a:off x="2223143" y="4247802"/>
            <a:ext cx="4692766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b="1">
                <a:solidFill>
                  <a:srgbClr val="011232"/>
                </a:solidFill>
                <a:latin typeface="Verdana"/>
                <a:ea typeface="Verdana"/>
                <a:sym typeface="Verdana"/>
              </a:rPr>
              <a:t>Símbolos utilizados em diagramas de atividades.</a:t>
            </a:r>
            <a:endParaRPr lang="pt-BR">
              <a:latin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0;p75">
            <a:extLst>
              <a:ext uri="{FF2B5EF4-FFF2-40B4-BE49-F238E27FC236}">
                <a16:creationId xmlns:a16="http://schemas.microsoft.com/office/drawing/2014/main" id="{8E703078-E041-933E-3E89-6E2963AC5419}"/>
              </a:ext>
            </a:extLst>
          </p:cNvPr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58" name="Google Shape;1158;p76"/>
          <p:cNvSpPr/>
          <p:nvPr/>
        </p:nvSpPr>
        <p:spPr>
          <a:xfrm>
            <a:off x="2774288" y="2365441"/>
            <a:ext cx="1400175" cy="804545"/>
          </a:xfrm>
          <a:custGeom>
            <a:avLst/>
            <a:gdLst/>
            <a:ahLst/>
            <a:cxnLst/>
            <a:rect l="l" t="t" r="r" b="b"/>
            <a:pathLst>
              <a:path w="2800350" h="1609089" extrusionOk="0">
                <a:moveTo>
                  <a:pt x="2800349" y="1146034"/>
                </a:moveTo>
                <a:lnTo>
                  <a:pt x="2792080" y="1217999"/>
                </a:lnTo>
                <a:lnTo>
                  <a:pt x="2780504" y="1264063"/>
                </a:lnTo>
                <a:lnTo>
                  <a:pt x="2764525" y="1308678"/>
                </a:lnTo>
                <a:lnTo>
                  <a:pt x="2744277" y="1351524"/>
                </a:lnTo>
                <a:lnTo>
                  <a:pt x="2719890" y="1392282"/>
                </a:lnTo>
                <a:lnTo>
                  <a:pt x="2691497" y="1430635"/>
                </a:lnTo>
                <a:lnTo>
                  <a:pt x="2659230" y="1466264"/>
                </a:lnTo>
                <a:lnTo>
                  <a:pt x="2623601" y="1498531"/>
                </a:lnTo>
                <a:lnTo>
                  <a:pt x="2585248" y="1526924"/>
                </a:lnTo>
                <a:lnTo>
                  <a:pt x="2544490" y="1551310"/>
                </a:lnTo>
                <a:lnTo>
                  <a:pt x="2501644" y="1571559"/>
                </a:lnTo>
                <a:lnTo>
                  <a:pt x="2457030" y="1587538"/>
                </a:lnTo>
                <a:lnTo>
                  <a:pt x="2410965" y="1599114"/>
                </a:lnTo>
                <a:lnTo>
                  <a:pt x="2363769" y="1606157"/>
                </a:lnTo>
                <a:lnTo>
                  <a:pt x="2315759" y="1608534"/>
                </a:lnTo>
                <a:lnTo>
                  <a:pt x="485780" y="1608534"/>
                </a:lnTo>
                <a:lnTo>
                  <a:pt x="437771" y="1606157"/>
                </a:lnTo>
                <a:lnTo>
                  <a:pt x="390574" y="1599114"/>
                </a:lnTo>
                <a:lnTo>
                  <a:pt x="344510" y="1587537"/>
                </a:lnTo>
                <a:lnTo>
                  <a:pt x="299895" y="1571559"/>
                </a:lnTo>
                <a:lnTo>
                  <a:pt x="257050" y="1551310"/>
                </a:lnTo>
                <a:lnTo>
                  <a:pt x="216291" y="1526924"/>
                </a:lnTo>
                <a:lnTo>
                  <a:pt x="177938" y="1498531"/>
                </a:lnTo>
                <a:lnTo>
                  <a:pt x="142310" y="1466264"/>
                </a:lnTo>
                <a:lnTo>
                  <a:pt x="110042" y="1430635"/>
                </a:lnTo>
                <a:lnTo>
                  <a:pt x="81650" y="1392282"/>
                </a:lnTo>
                <a:lnTo>
                  <a:pt x="57263" y="1351524"/>
                </a:lnTo>
                <a:lnTo>
                  <a:pt x="37014" y="1308678"/>
                </a:lnTo>
                <a:lnTo>
                  <a:pt x="21036" y="1264063"/>
                </a:lnTo>
                <a:lnTo>
                  <a:pt x="9459" y="1217999"/>
                </a:lnTo>
                <a:lnTo>
                  <a:pt x="2417" y="1170802"/>
                </a:lnTo>
                <a:lnTo>
                  <a:pt x="0" y="1122793"/>
                </a:lnTo>
                <a:lnTo>
                  <a:pt x="0" y="485738"/>
                </a:lnTo>
                <a:lnTo>
                  <a:pt x="2417" y="437731"/>
                </a:lnTo>
                <a:lnTo>
                  <a:pt x="9459" y="390534"/>
                </a:lnTo>
                <a:lnTo>
                  <a:pt x="21036" y="344470"/>
                </a:lnTo>
                <a:lnTo>
                  <a:pt x="37015" y="299855"/>
                </a:lnTo>
                <a:lnTo>
                  <a:pt x="57263" y="257009"/>
                </a:lnTo>
                <a:lnTo>
                  <a:pt x="81650" y="216251"/>
                </a:lnTo>
                <a:lnTo>
                  <a:pt x="110043" y="177898"/>
                </a:lnTo>
                <a:lnTo>
                  <a:pt x="142310" y="142269"/>
                </a:lnTo>
                <a:lnTo>
                  <a:pt x="177938" y="110002"/>
                </a:lnTo>
                <a:lnTo>
                  <a:pt x="216291" y="81610"/>
                </a:lnTo>
                <a:lnTo>
                  <a:pt x="257050" y="57223"/>
                </a:lnTo>
                <a:lnTo>
                  <a:pt x="299895" y="36974"/>
                </a:lnTo>
                <a:lnTo>
                  <a:pt x="344510" y="20996"/>
                </a:lnTo>
                <a:lnTo>
                  <a:pt x="390574" y="9419"/>
                </a:lnTo>
                <a:lnTo>
                  <a:pt x="437771" y="2376"/>
                </a:lnTo>
                <a:lnTo>
                  <a:pt x="485780" y="0"/>
                </a:lnTo>
                <a:lnTo>
                  <a:pt x="2315759" y="0"/>
                </a:lnTo>
                <a:lnTo>
                  <a:pt x="2363769" y="2376"/>
                </a:lnTo>
                <a:lnTo>
                  <a:pt x="2410965" y="9419"/>
                </a:lnTo>
                <a:lnTo>
                  <a:pt x="2457030" y="20996"/>
                </a:lnTo>
                <a:lnTo>
                  <a:pt x="2501644" y="36974"/>
                </a:lnTo>
                <a:lnTo>
                  <a:pt x="2544490" y="57223"/>
                </a:lnTo>
                <a:lnTo>
                  <a:pt x="2585248" y="81609"/>
                </a:lnTo>
                <a:lnTo>
                  <a:pt x="2623601" y="110002"/>
                </a:lnTo>
                <a:lnTo>
                  <a:pt x="2659230" y="142269"/>
                </a:lnTo>
                <a:lnTo>
                  <a:pt x="2691497" y="177898"/>
                </a:lnTo>
                <a:lnTo>
                  <a:pt x="2719890" y="216251"/>
                </a:lnTo>
                <a:lnTo>
                  <a:pt x="2744276" y="257009"/>
                </a:lnTo>
                <a:lnTo>
                  <a:pt x="2764525" y="299855"/>
                </a:lnTo>
                <a:lnTo>
                  <a:pt x="2780504" y="344470"/>
                </a:lnTo>
                <a:lnTo>
                  <a:pt x="2792080" y="390534"/>
                </a:lnTo>
                <a:lnTo>
                  <a:pt x="2799123" y="437731"/>
                </a:lnTo>
                <a:lnTo>
                  <a:pt x="2800349" y="462500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59" name="Google Shape;1159;p76"/>
          <p:cNvSpPr/>
          <p:nvPr/>
        </p:nvSpPr>
        <p:spPr>
          <a:xfrm>
            <a:off x="4348495" y="233973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1657350" h="1657350" extrusionOk="0">
                <a:moveTo>
                  <a:pt x="1657349" y="832693"/>
                </a:moveTo>
                <a:lnTo>
                  <a:pt x="832693" y="1657349"/>
                </a:lnTo>
              </a:path>
              <a:path w="1657350" h="1657350" extrusionOk="0">
                <a:moveTo>
                  <a:pt x="827335" y="1657349"/>
                </a:moveTo>
                <a:lnTo>
                  <a:pt x="0" y="830014"/>
                </a:lnTo>
                <a:lnTo>
                  <a:pt x="830014" y="0"/>
                </a:lnTo>
                <a:lnTo>
                  <a:pt x="1657349" y="827335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60" name="Google Shape;1160;p76"/>
          <p:cNvSpPr/>
          <p:nvPr/>
        </p:nvSpPr>
        <p:spPr>
          <a:xfrm>
            <a:off x="5351909" y="2365441"/>
            <a:ext cx="700088" cy="700088"/>
          </a:xfrm>
          <a:custGeom>
            <a:avLst/>
            <a:gdLst/>
            <a:ahLst/>
            <a:cxnLst/>
            <a:rect l="l" t="t" r="r" b="b"/>
            <a:pathLst>
              <a:path w="1400175" h="1400175" extrusionOk="0">
                <a:moveTo>
                  <a:pt x="762992" y="1400174"/>
                </a:moveTo>
                <a:lnTo>
                  <a:pt x="842967" y="1388897"/>
                </a:lnTo>
                <a:lnTo>
                  <a:pt x="888082" y="1378090"/>
                </a:lnTo>
                <a:lnTo>
                  <a:pt x="932014" y="1364429"/>
                </a:lnTo>
                <a:lnTo>
                  <a:pt x="974660" y="1348018"/>
                </a:lnTo>
                <a:lnTo>
                  <a:pt x="1015915" y="1328962"/>
                </a:lnTo>
                <a:lnTo>
                  <a:pt x="1055674" y="1307365"/>
                </a:lnTo>
                <a:lnTo>
                  <a:pt x="1093833" y="1283333"/>
                </a:lnTo>
                <a:lnTo>
                  <a:pt x="1130287" y="1256969"/>
                </a:lnTo>
                <a:lnTo>
                  <a:pt x="1164932" y="1228378"/>
                </a:lnTo>
                <a:lnTo>
                  <a:pt x="1197664" y="1197664"/>
                </a:lnTo>
                <a:lnTo>
                  <a:pt x="1228378" y="1164933"/>
                </a:lnTo>
                <a:lnTo>
                  <a:pt x="1256969" y="1130287"/>
                </a:lnTo>
                <a:lnTo>
                  <a:pt x="1283333" y="1093833"/>
                </a:lnTo>
                <a:lnTo>
                  <a:pt x="1307365" y="1055674"/>
                </a:lnTo>
                <a:lnTo>
                  <a:pt x="1328962" y="1015915"/>
                </a:lnTo>
                <a:lnTo>
                  <a:pt x="1348017" y="974660"/>
                </a:lnTo>
                <a:lnTo>
                  <a:pt x="1364428" y="932014"/>
                </a:lnTo>
                <a:lnTo>
                  <a:pt x="1378090" y="888082"/>
                </a:lnTo>
                <a:lnTo>
                  <a:pt x="1388897" y="842967"/>
                </a:lnTo>
                <a:lnTo>
                  <a:pt x="1396746" y="796775"/>
                </a:lnTo>
                <a:lnTo>
                  <a:pt x="1400174" y="762991"/>
                </a:lnTo>
              </a:path>
              <a:path w="1400175" h="1400175" extrusionOk="0">
                <a:moveTo>
                  <a:pt x="1400174" y="640160"/>
                </a:moveTo>
                <a:lnTo>
                  <a:pt x="1388897" y="560183"/>
                </a:lnTo>
                <a:lnTo>
                  <a:pt x="1378090" y="515069"/>
                </a:lnTo>
                <a:lnTo>
                  <a:pt x="1364428" y="471136"/>
                </a:lnTo>
                <a:lnTo>
                  <a:pt x="1348017" y="428490"/>
                </a:lnTo>
                <a:lnTo>
                  <a:pt x="1328961" y="387236"/>
                </a:lnTo>
                <a:lnTo>
                  <a:pt x="1307365" y="347476"/>
                </a:lnTo>
                <a:lnTo>
                  <a:pt x="1283333" y="309318"/>
                </a:lnTo>
                <a:lnTo>
                  <a:pt x="1256969" y="272863"/>
                </a:lnTo>
                <a:lnTo>
                  <a:pt x="1228378" y="238218"/>
                </a:lnTo>
                <a:lnTo>
                  <a:pt x="1197664" y="205486"/>
                </a:lnTo>
                <a:lnTo>
                  <a:pt x="1164932" y="174773"/>
                </a:lnTo>
                <a:lnTo>
                  <a:pt x="1130287" y="146182"/>
                </a:lnTo>
                <a:lnTo>
                  <a:pt x="1093833" y="119818"/>
                </a:lnTo>
                <a:lnTo>
                  <a:pt x="1055674" y="95785"/>
                </a:lnTo>
                <a:lnTo>
                  <a:pt x="1015915" y="74189"/>
                </a:lnTo>
                <a:lnTo>
                  <a:pt x="974660" y="55133"/>
                </a:lnTo>
                <a:lnTo>
                  <a:pt x="932014" y="38722"/>
                </a:lnTo>
                <a:lnTo>
                  <a:pt x="888082" y="25061"/>
                </a:lnTo>
                <a:lnTo>
                  <a:pt x="842967" y="14253"/>
                </a:lnTo>
                <a:lnTo>
                  <a:pt x="796775" y="6404"/>
                </a:lnTo>
                <a:lnTo>
                  <a:pt x="749609" y="1618"/>
                </a:lnTo>
                <a:lnTo>
                  <a:pt x="701575" y="0"/>
                </a:lnTo>
                <a:lnTo>
                  <a:pt x="653541" y="1618"/>
                </a:lnTo>
                <a:lnTo>
                  <a:pt x="606375" y="6404"/>
                </a:lnTo>
                <a:lnTo>
                  <a:pt x="560183" y="14253"/>
                </a:lnTo>
                <a:lnTo>
                  <a:pt x="515068" y="25061"/>
                </a:lnTo>
                <a:lnTo>
                  <a:pt x="471136" y="38722"/>
                </a:lnTo>
                <a:lnTo>
                  <a:pt x="428490" y="55133"/>
                </a:lnTo>
                <a:lnTo>
                  <a:pt x="387235" y="74189"/>
                </a:lnTo>
                <a:lnTo>
                  <a:pt x="347476" y="95785"/>
                </a:lnTo>
                <a:lnTo>
                  <a:pt x="309317" y="119818"/>
                </a:lnTo>
                <a:lnTo>
                  <a:pt x="272863" y="146182"/>
                </a:lnTo>
                <a:lnTo>
                  <a:pt x="238218" y="174773"/>
                </a:lnTo>
                <a:lnTo>
                  <a:pt x="205486" y="205486"/>
                </a:lnTo>
                <a:lnTo>
                  <a:pt x="174773" y="238218"/>
                </a:lnTo>
                <a:lnTo>
                  <a:pt x="146182" y="272863"/>
                </a:lnTo>
                <a:lnTo>
                  <a:pt x="119818" y="309318"/>
                </a:lnTo>
                <a:lnTo>
                  <a:pt x="95785" y="347477"/>
                </a:lnTo>
                <a:lnTo>
                  <a:pt x="74189" y="387236"/>
                </a:lnTo>
                <a:lnTo>
                  <a:pt x="55133" y="428490"/>
                </a:lnTo>
                <a:lnTo>
                  <a:pt x="38722" y="471136"/>
                </a:lnTo>
                <a:lnTo>
                  <a:pt x="25060" y="515069"/>
                </a:lnTo>
                <a:lnTo>
                  <a:pt x="14253" y="560183"/>
                </a:lnTo>
                <a:lnTo>
                  <a:pt x="6404" y="606376"/>
                </a:lnTo>
                <a:lnTo>
                  <a:pt x="1618" y="653541"/>
                </a:lnTo>
                <a:lnTo>
                  <a:pt x="0" y="701575"/>
                </a:lnTo>
                <a:lnTo>
                  <a:pt x="1618" y="749609"/>
                </a:lnTo>
                <a:lnTo>
                  <a:pt x="6404" y="796775"/>
                </a:lnTo>
                <a:lnTo>
                  <a:pt x="14253" y="842967"/>
                </a:lnTo>
                <a:lnTo>
                  <a:pt x="25060" y="888082"/>
                </a:lnTo>
                <a:lnTo>
                  <a:pt x="38722" y="932014"/>
                </a:lnTo>
                <a:lnTo>
                  <a:pt x="55133" y="974660"/>
                </a:lnTo>
                <a:lnTo>
                  <a:pt x="74189" y="1015915"/>
                </a:lnTo>
                <a:lnTo>
                  <a:pt x="95785" y="1055674"/>
                </a:lnTo>
                <a:lnTo>
                  <a:pt x="119817" y="1093833"/>
                </a:lnTo>
                <a:lnTo>
                  <a:pt x="146181" y="1130287"/>
                </a:lnTo>
                <a:lnTo>
                  <a:pt x="174772" y="1164932"/>
                </a:lnTo>
                <a:lnTo>
                  <a:pt x="205486" y="1197664"/>
                </a:lnTo>
                <a:lnTo>
                  <a:pt x="238218" y="1228378"/>
                </a:lnTo>
                <a:lnTo>
                  <a:pt x="272863" y="1256969"/>
                </a:lnTo>
                <a:lnTo>
                  <a:pt x="309317" y="1283333"/>
                </a:lnTo>
                <a:lnTo>
                  <a:pt x="347476" y="1307365"/>
                </a:lnTo>
                <a:lnTo>
                  <a:pt x="387235" y="1328962"/>
                </a:lnTo>
                <a:lnTo>
                  <a:pt x="428490" y="1348018"/>
                </a:lnTo>
                <a:lnTo>
                  <a:pt x="471136" y="1364429"/>
                </a:lnTo>
                <a:lnTo>
                  <a:pt x="515068" y="1378090"/>
                </a:lnTo>
                <a:lnTo>
                  <a:pt x="560183" y="1388897"/>
                </a:lnTo>
                <a:lnTo>
                  <a:pt x="606375" y="1396746"/>
                </a:lnTo>
                <a:lnTo>
                  <a:pt x="640158" y="1400174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61" name="Google Shape;1161;p76"/>
          <p:cNvSpPr/>
          <p:nvPr/>
        </p:nvSpPr>
        <p:spPr>
          <a:xfrm>
            <a:off x="5416128" y="2429661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1146809" h="1146810" extrusionOk="0">
                <a:moveTo>
                  <a:pt x="573157" y="1146314"/>
                </a:moveTo>
                <a:lnTo>
                  <a:pt x="526149" y="1144414"/>
                </a:lnTo>
                <a:lnTo>
                  <a:pt x="480188" y="1138813"/>
                </a:lnTo>
                <a:lnTo>
                  <a:pt x="435420" y="1129657"/>
                </a:lnTo>
                <a:lnTo>
                  <a:pt x="391995" y="1117094"/>
                </a:lnTo>
                <a:lnTo>
                  <a:pt x="350058" y="1101273"/>
                </a:lnTo>
                <a:lnTo>
                  <a:pt x="309758" y="1082340"/>
                </a:lnTo>
                <a:lnTo>
                  <a:pt x="271242" y="1060442"/>
                </a:lnTo>
                <a:lnTo>
                  <a:pt x="234657" y="1035728"/>
                </a:lnTo>
                <a:lnTo>
                  <a:pt x="200152" y="1008345"/>
                </a:lnTo>
                <a:lnTo>
                  <a:pt x="167873" y="978440"/>
                </a:lnTo>
                <a:lnTo>
                  <a:pt x="137969" y="946162"/>
                </a:lnTo>
                <a:lnTo>
                  <a:pt x="110586" y="911656"/>
                </a:lnTo>
                <a:lnTo>
                  <a:pt x="85872" y="875072"/>
                </a:lnTo>
                <a:lnTo>
                  <a:pt x="63974" y="836556"/>
                </a:lnTo>
                <a:lnTo>
                  <a:pt x="45041" y="796256"/>
                </a:lnTo>
                <a:lnTo>
                  <a:pt x="29219" y="754319"/>
                </a:lnTo>
                <a:lnTo>
                  <a:pt x="16657" y="710893"/>
                </a:lnTo>
                <a:lnTo>
                  <a:pt x="7501" y="666126"/>
                </a:lnTo>
                <a:lnTo>
                  <a:pt x="1899" y="620165"/>
                </a:lnTo>
                <a:lnTo>
                  <a:pt x="0" y="573157"/>
                </a:lnTo>
                <a:lnTo>
                  <a:pt x="1899" y="526149"/>
                </a:lnTo>
                <a:lnTo>
                  <a:pt x="7501" y="480188"/>
                </a:lnTo>
                <a:lnTo>
                  <a:pt x="16657" y="435421"/>
                </a:lnTo>
                <a:lnTo>
                  <a:pt x="29219" y="391995"/>
                </a:lnTo>
                <a:lnTo>
                  <a:pt x="45041" y="350058"/>
                </a:lnTo>
                <a:lnTo>
                  <a:pt x="63974" y="309758"/>
                </a:lnTo>
                <a:lnTo>
                  <a:pt x="85872" y="271242"/>
                </a:lnTo>
                <a:lnTo>
                  <a:pt x="110586" y="234658"/>
                </a:lnTo>
                <a:lnTo>
                  <a:pt x="137969" y="200152"/>
                </a:lnTo>
                <a:lnTo>
                  <a:pt x="167873" y="167873"/>
                </a:lnTo>
                <a:lnTo>
                  <a:pt x="200152" y="137969"/>
                </a:lnTo>
                <a:lnTo>
                  <a:pt x="234657" y="110586"/>
                </a:lnTo>
                <a:lnTo>
                  <a:pt x="271242" y="85872"/>
                </a:lnTo>
                <a:lnTo>
                  <a:pt x="309758" y="63974"/>
                </a:lnTo>
                <a:lnTo>
                  <a:pt x="350058" y="45041"/>
                </a:lnTo>
                <a:lnTo>
                  <a:pt x="391995" y="29219"/>
                </a:lnTo>
                <a:lnTo>
                  <a:pt x="435420" y="16657"/>
                </a:lnTo>
                <a:lnTo>
                  <a:pt x="480188" y="7501"/>
                </a:lnTo>
                <a:lnTo>
                  <a:pt x="526149" y="1899"/>
                </a:lnTo>
                <a:lnTo>
                  <a:pt x="573157" y="0"/>
                </a:lnTo>
                <a:lnTo>
                  <a:pt x="620165" y="1899"/>
                </a:lnTo>
                <a:lnTo>
                  <a:pt x="666126" y="7501"/>
                </a:lnTo>
                <a:lnTo>
                  <a:pt x="710893" y="16657"/>
                </a:lnTo>
                <a:lnTo>
                  <a:pt x="754319" y="29219"/>
                </a:lnTo>
                <a:lnTo>
                  <a:pt x="796255" y="45041"/>
                </a:lnTo>
                <a:lnTo>
                  <a:pt x="836556" y="63974"/>
                </a:lnTo>
                <a:lnTo>
                  <a:pt x="875072" y="85872"/>
                </a:lnTo>
                <a:lnTo>
                  <a:pt x="911656" y="110586"/>
                </a:lnTo>
                <a:lnTo>
                  <a:pt x="946161" y="137969"/>
                </a:lnTo>
                <a:lnTo>
                  <a:pt x="978440" y="167873"/>
                </a:lnTo>
                <a:lnTo>
                  <a:pt x="1008345" y="200152"/>
                </a:lnTo>
                <a:lnTo>
                  <a:pt x="1035728" y="234658"/>
                </a:lnTo>
                <a:lnTo>
                  <a:pt x="1060442" y="271242"/>
                </a:lnTo>
                <a:lnTo>
                  <a:pt x="1082339" y="309758"/>
                </a:lnTo>
                <a:lnTo>
                  <a:pt x="1101272" y="350058"/>
                </a:lnTo>
                <a:lnTo>
                  <a:pt x="1117094" y="391995"/>
                </a:lnTo>
                <a:lnTo>
                  <a:pt x="1129656" y="435421"/>
                </a:lnTo>
                <a:lnTo>
                  <a:pt x="1138812" y="480188"/>
                </a:lnTo>
                <a:lnTo>
                  <a:pt x="1144414" y="526149"/>
                </a:lnTo>
                <a:lnTo>
                  <a:pt x="1146314" y="573157"/>
                </a:lnTo>
                <a:lnTo>
                  <a:pt x="1144414" y="620165"/>
                </a:lnTo>
                <a:lnTo>
                  <a:pt x="1138812" y="666126"/>
                </a:lnTo>
                <a:lnTo>
                  <a:pt x="1129656" y="710893"/>
                </a:lnTo>
                <a:lnTo>
                  <a:pt x="1117094" y="754319"/>
                </a:lnTo>
                <a:lnTo>
                  <a:pt x="1101272" y="796256"/>
                </a:lnTo>
                <a:lnTo>
                  <a:pt x="1082339" y="836556"/>
                </a:lnTo>
                <a:lnTo>
                  <a:pt x="1060442" y="875072"/>
                </a:lnTo>
                <a:lnTo>
                  <a:pt x="1035728" y="911656"/>
                </a:lnTo>
                <a:lnTo>
                  <a:pt x="1008345" y="946162"/>
                </a:lnTo>
                <a:lnTo>
                  <a:pt x="978440" y="978440"/>
                </a:lnTo>
                <a:lnTo>
                  <a:pt x="946161" y="1008345"/>
                </a:lnTo>
                <a:lnTo>
                  <a:pt x="911656" y="1035728"/>
                </a:lnTo>
                <a:lnTo>
                  <a:pt x="875072" y="1060442"/>
                </a:lnTo>
                <a:lnTo>
                  <a:pt x="836556" y="1082340"/>
                </a:lnTo>
                <a:lnTo>
                  <a:pt x="796255" y="1101273"/>
                </a:lnTo>
                <a:lnTo>
                  <a:pt x="754319" y="1117094"/>
                </a:lnTo>
                <a:lnTo>
                  <a:pt x="710893" y="1129657"/>
                </a:lnTo>
                <a:lnTo>
                  <a:pt x="666126" y="1138813"/>
                </a:lnTo>
                <a:lnTo>
                  <a:pt x="620165" y="1144414"/>
                </a:lnTo>
                <a:lnTo>
                  <a:pt x="573157" y="1146314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75DFAB9-8F29-5491-9684-0E6D8F9FF155}"/>
              </a:ext>
            </a:extLst>
          </p:cNvPr>
          <p:cNvSpPr/>
          <p:nvPr/>
        </p:nvSpPr>
        <p:spPr>
          <a:xfrm>
            <a:off x="1456126" y="2153515"/>
            <a:ext cx="1132009" cy="11869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2" name="Google Shape;1162;p76"/>
          <p:cNvSpPr/>
          <p:nvPr/>
        </p:nvSpPr>
        <p:spPr>
          <a:xfrm>
            <a:off x="6226884" y="2741411"/>
            <a:ext cx="1109345" cy="0"/>
          </a:xfrm>
          <a:custGeom>
            <a:avLst/>
            <a:gdLst/>
            <a:ahLst/>
            <a:cxnLst/>
            <a:rect l="l" t="t" r="r" b="b"/>
            <a:pathLst>
              <a:path w="2218690" h="120000" extrusionOk="0">
                <a:moveTo>
                  <a:pt x="0" y="0"/>
                </a:moveTo>
                <a:lnTo>
                  <a:pt x="2218208" y="0"/>
                </a:lnTo>
              </a:path>
            </a:pathLst>
          </a:custGeom>
          <a:noFill/>
          <a:ln w="5712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63" name="Google Shape;1163;p76"/>
          <p:cNvSpPr/>
          <p:nvPr/>
        </p:nvSpPr>
        <p:spPr>
          <a:xfrm>
            <a:off x="7278838" y="2698548"/>
            <a:ext cx="57150" cy="85725"/>
          </a:xfrm>
          <a:custGeom>
            <a:avLst/>
            <a:gdLst/>
            <a:ahLst/>
            <a:cxnLst/>
            <a:rect l="l" t="t" r="r" b="b"/>
            <a:pathLst>
              <a:path w="114300" h="171450" extrusionOk="0">
                <a:moveTo>
                  <a:pt x="0" y="0"/>
                </a:moveTo>
                <a:lnTo>
                  <a:pt x="114299" y="85724"/>
                </a:lnTo>
                <a:lnTo>
                  <a:pt x="0" y="171449"/>
                </a:lnTo>
              </a:path>
            </a:pathLst>
          </a:custGeom>
          <a:noFill/>
          <a:ln w="5712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64" name="Google Shape;1164;p76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76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52</a:t>
            </a:r>
          </a:p>
        </p:txBody>
      </p:sp>
      <p:sp>
        <p:nvSpPr>
          <p:cNvPr id="1166" name="Google Shape;1166;p76"/>
          <p:cNvSpPr txBox="1"/>
          <p:nvPr/>
        </p:nvSpPr>
        <p:spPr>
          <a:xfrm>
            <a:off x="2482916" y="4164675"/>
            <a:ext cx="4173220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Começo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de um processo ou fluxo de trabalho.</a:t>
            </a:r>
            <a:endParaRPr lang="pt-BR">
              <a:latin typeface="Verdana"/>
              <a:ea typeface="Verdana"/>
              <a:cs typeface="Verdana"/>
            </a:endParaRPr>
          </a:p>
        </p:txBody>
      </p:sp>
      <p:sp>
        <p:nvSpPr>
          <p:cNvPr id="1157" name="Google Shape;1157;p76"/>
          <p:cNvSpPr/>
          <p:nvPr/>
        </p:nvSpPr>
        <p:spPr>
          <a:xfrm>
            <a:off x="1627469" y="2365441"/>
            <a:ext cx="804545" cy="804545"/>
          </a:xfrm>
          <a:custGeom>
            <a:avLst/>
            <a:gdLst/>
            <a:ahLst/>
            <a:cxnLst/>
            <a:rect l="l" t="t" r="r" b="b"/>
            <a:pathLst>
              <a:path w="1609089" h="1609089" extrusionOk="0">
                <a:moveTo>
                  <a:pt x="804323" y="1608647"/>
                </a:moveTo>
                <a:lnTo>
                  <a:pt x="757063" y="1607281"/>
                </a:lnTo>
                <a:lnTo>
                  <a:pt x="710522" y="1603236"/>
                </a:lnTo>
                <a:lnTo>
                  <a:pt x="664776" y="1596585"/>
                </a:lnTo>
                <a:lnTo>
                  <a:pt x="619899" y="1587404"/>
                </a:lnTo>
                <a:lnTo>
                  <a:pt x="575968" y="1575769"/>
                </a:lnTo>
                <a:lnTo>
                  <a:pt x="533058" y="1561756"/>
                </a:lnTo>
                <a:lnTo>
                  <a:pt x="491244" y="1545439"/>
                </a:lnTo>
                <a:lnTo>
                  <a:pt x="450602" y="1526895"/>
                </a:lnTo>
                <a:lnTo>
                  <a:pt x="411207" y="1506197"/>
                </a:lnTo>
                <a:lnTo>
                  <a:pt x="373135" y="1483423"/>
                </a:lnTo>
                <a:lnTo>
                  <a:pt x="336461" y="1458648"/>
                </a:lnTo>
                <a:lnTo>
                  <a:pt x="301260" y="1431946"/>
                </a:lnTo>
                <a:lnTo>
                  <a:pt x="267608" y="1403394"/>
                </a:lnTo>
                <a:lnTo>
                  <a:pt x="235581" y="1373066"/>
                </a:lnTo>
                <a:lnTo>
                  <a:pt x="205253" y="1341039"/>
                </a:lnTo>
                <a:lnTo>
                  <a:pt x="176700" y="1307387"/>
                </a:lnTo>
                <a:lnTo>
                  <a:pt x="149999" y="1272186"/>
                </a:lnTo>
                <a:lnTo>
                  <a:pt x="125223" y="1235512"/>
                </a:lnTo>
                <a:lnTo>
                  <a:pt x="102449" y="1197439"/>
                </a:lnTo>
                <a:lnTo>
                  <a:pt x="81752" y="1158044"/>
                </a:lnTo>
                <a:lnTo>
                  <a:pt x="63207" y="1117402"/>
                </a:lnTo>
                <a:lnTo>
                  <a:pt x="46890" y="1075589"/>
                </a:lnTo>
                <a:lnTo>
                  <a:pt x="32877" y="1032678"/>
                </a:lnTo>
                <a:lnTo>
                  <a:pt x="21242" y="988747"/>
                </a:lnTo>
                <a:lnTo>
                  <a:pt x="12062" y="943871"/>
                </a:lnTo>
                <a:lnTo>
                  <a:pt x="5411" y="898124"/>
                </a:lnTo>
                <a:lnTo>
                  <a:pt x="1365" y="851583"/>
                </a:lnTo>
                <a:lnTo>
                  <a:pt x="0" y="804323"/>
                </a:lnTo>
                <a:lnTo>
                  <a:pt x="1365" y="757063"/>
                </a:lnTo>
                <a:lnTo>
                  <a:pt x="5411" y="710522"/>
                </a:lnTo>
                <a:lnTo>
                  <a:pt x="12062" y="664776"/>
                </a:lnTo>
                <a:lnTo>
                  <a:pt x="21242" y="619899"/>
                </a:lnTo>
                <a:lnTo>
                  <a:pt x="32877" y="575968"/>
                </a:lnTo>
                <a:lnTo>
                  <a:pt x="46890" y="533058"/>
                </a:lnTo>
                <a:lnTo>
                  <a:pt x="63207" y="491244"/>
                </a:lnTo>
                <a:lnTo>
                  <a:pt x="81752" y="450602"/>
                </a:lnTo>
                <a:lnTo>
                  <a:pt x="102449" y="411207"/>
                </a:lnTo>
                <a:lnTo>
                  <a:pt x="125223" y="373135"/>
                </a:lnTo>
                <a:lnTo>
                  <a:pt x="149999" y="336461"/>
                </a:lnTo>
                <a:lnTo>
                  <a:pt x="176700" y="301260"/>
                </a:lnTo>
                <a:lnTo>
                  <a:pt x="205253" y="267608"/>
                </a:lnTo>
                <a:lnTo>
                  <a:pt x="235581" y="235581"/>
                </a:lnTo>
                <a:lnTo>
                  <a:pt x="267608" y="205253"/>
                </a:lnTo>
                <a:lnTo>
                  <a:pt x="301260" y="176700"/>
                </a:lnTo>
                <a:lnTo>
                  <a:pt x="336461" y="149999"/>
                </a:lnTo>
                <a:lnTo>
                  <a:pt x="373135" y="125223"/>
                </a:lnTo>
                <a:lnTo>
                  <a:pt x="411207" y="102449"/>
                </a:lnTo>
                <a:lnTo>
                  <a:pt x="450602" y="81752"/>
                </a:lnTo>
                <a:lnTo>
                  <a:pt x="491244" y="63207"/>
                </a:lnTo>
                <a:lnTo>
                  <a:pt x="533058" y="46890"/>
                </a:lnTo>
                <a:lnTo>
                  <a:pt x="575968" y="32877"/>
                </a:lnTo>
                <a:lnTo>
                  <a:pt x="619899" y="21242"/>
                </a:lnTo>
                <a:lnTo>
                  <a:pt x="664776" y="12062"/>
                </a:lnTo>
                <a:lnTo>
                  <a:pt x="710522" y="5411"/>
                </a:lnTo>
                <a:lnTo>
                  <a:pt x="757063" y="1365"/>
                </a:lnTo>
                <a:lnTo>
                  <a:pt x="804323" y="0"/>
                </a:lnTo>
                <a:lnTo>
                  <a:pt x="851583" y="1365"/>
                </a:lnTo>
                <a:lnTo>
                  <a:pt x="898124" y="5411"/>
                </a:lnTo>
                <a:lnTo>
                  <a:pt x="943871" y="12062"/>
                </a:lnTo>
                <a:lnTo>
                  <a:pt x="988747" y="21242"/>
                </a:lnTo>
                <a:lnTo>
                  <a:pt x="1032678" y="32877"/>
                </a:lnTo>
                <a:lnTo>
                  <a:pt x="1075589" y="46890"/>
                </a:lnTo>
                <a:lnTo>
                  <a:pt x="1117402" y="63207"/>
                </a:lnTo>
                <a:lnTo>
                  <a:pt x="1158045" y="81752"/>
                </a:lnTo>
                <a:lnTo>
                  <a:pt x="1197439" y="102449"/>
                </a:lnTo>
                <a:lnTo>
                  <a:pt x="1235512" y="125223"/>
                </a:lnTo>
                <a:lnTo>
                  <a:pt x="1272186" y="149999"/>
                </a:lnTo>
                <a:lnTo>
                  <a:pt x="1307387" y="176700"/>
                </a:lnTo>
                <a:lnTo>
                  <a:pt x="1341039" y="205253"/>
                </a:lnTo>
                <a:lnTo>
                  <a:pt x="1373066" y="235581"/>
                </a:lnTo>
                <a:lnTo>
                  <a:pt x="1403394" y="267608"/>
                </a:lnTo>
                <a:lnTo>
                  <a:pt x="1431946" y="301260"/>
                </a:lnTo>
                <a:lnTo>
                  <a:pt x="1458648" y="336461"/>
                </a:lnTo>
                <a:lnTo>
                  <a:pt x="1483424" y="373135"/>
                </a:lnTo>
                <a:lnTo>
                  <a:pt x="1506198" y="411207"/>
                </a:lnTo>
                <a:lnTo>
                  <a:pt x="1526895" y="450602"/>
                </a:lnTo>
                <a:lnTo>
                  <a:pt x="1545439" y="491244"/>
                </a:lnTo>
                <a:lnTo>
                  <a:pt x="1561756" y="533058"/>
                </a:lnTo>
                <a:lnTo>
                  <a:pt x="1575770" y="575968"/>
                </a:lnTo>
                <a:lnTo>
                  <a:pt x="1587404" y="619899"/>
                </a:lnTo>
                <a:lnTo>
                  <a:pt x="1596585" y="664776"/>
                </a:lnTo>
                <a:lnTo>
                  <a:pt x="1603236" y="710522"/>
                </a:lnTo>
                <a:lnTo>
                  <a:pt x="1607282" y="757063"/>
                </a:lnTo>
                <a:lnTo>
                  <a:pt x="1608647" y="804323"/>
                </a:lnTo>
                <a:lnTo>
                  <a:pt x="1607282" y="851583"/>
                </a:lnTo>
                <a:lnTo>
                  <a:pt x="1603236" y="898124"/>
                </a:lnTo>
                <a:lnTo>
                  <a:pt x="1596585" y="943871"/>
                </a:lnTo>
                <a:lnTo>
                  <a:pt x="1587404" y="988747"/>
                </a:lnTo>
                <a:lnTo>
                  <a:pt x="1575770" y="1032678"/>
                </a:lnTo>
                <a:lnTo>
                  <a:pt x="1561756" y="1075589"/>
                </a:lnTo>
                <a:lnTo>
                  <a:pt x="1545439" y="1117402"/>
                </a:lnTo>
                <a:lnTo>
                  <a:pt x="1526895" y="1158044"/>
                </a:lnTo>
                <a:lnTo>
                  <a:pt x="1506198" y="1197439"/>
                </a:lnTo>
                <a:lnTo>
                  <a:pt x="1483424" y="1235512"/>
                </a:lnTo>
                <a:lnTo>
                  <a:pt x="1458648" y="1272186"/>
                </a:lnTo>
                <a:lnTo>
                  <a:pt x="1431946" y="1307387"/>
                </a:lnTo>
                <a:lnTo>
                  <a:pt x="1403394" y="1341039"/>
                </a:lnTo>
                <a:lnTo>
                  <a:pt x="1373066" y="1373066"/>
                </a:lnTo>
                <a:lnTo>
                  <a:pt x="1341039" y="1403394"/>
                </a:lnTo>
                <a:lnTo>
                  <a:pt x="1307387" y="1431946"/>
                </a:lnTo>
                <a:lnTo>
                  <a:pt x="1272186" y="1458648"/>
                </a:lnTo>
                <a:lnTo>
                  <a:pt x="1235512" y="1483423"/>
                </a:lnTo>
                <a:lnTo>
                  <a:pt x="1197439" y="1506197"/>
                </a:lnTo>
                <a:lnTo>
                  <a:pt x="1158045" y="1526895"/>
                </a:lnTo>
                <a:lnTo>
                  <a:pt x="1117402" y="1545439"/>
                </a:lnTo>
                <a:lnTo>
                  <a:pt x="1075589" y="1561756"/>
                </a:lnTo>
                <a:lnTo>
                  <a:pt x="1032678" y="1575769"/>
                </a:lnTo>
                <a:lnTo>
                  <a:pt x="988747" y="1587404"/>
                </a:lnTo>
                <a:lnTo>
                  <a:pt x="943871" y="1596585"/>
                </a:lnTo>
                <a:lnTo>
                  <a:pt x="898124" y="1603236"/>
                </a:lnTo>
                <a:lnTo>
                  <a:pt x="851583" y="1607281"/>
                </a:lnTo>
                <a:lnTo>
                  <a:pt x="804323" y="1608647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F243E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7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72" name="Google Shape;1172;p77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77"/>
          <p:cNvSpPr/>
          <p:nvPr/>
        </p:nvSpPr>
        <p:spPr>
          <a:xfrm>
            <a:off x="4483578" y="2370903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1657350" h="1657350" extrusionOk="0">
                <a:moveTo>
                  <a:pt x="1657349" y="832693"/>
                </a:moveTo>
                <a:lnTo>
                  <a:pt x="832693" y="1657349"/>
                </a:lnTo>
              </a:path>
              <a:path w="1657350" h="1657350" extrusionOk="0">
                <a:moveTo>
                  <a:pt x="827335" y="1657349"/>
                </a:moveTo>
                <a:lnTo>
                  <a:pt x="0" y="830014"/>
                </a:lnTo>
                <a:lnTo>
                  <a:pt x="830014" y="0"/>
                </a:lnTo>
                <a:lnTo>
                  <a:pt x="1657349" y="827335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77" name="Google Shape;1177;p77"/>
          <p:cNvSpPr/>
          <p:nvPr/>
        </p:nvSpPr>
        <p:spPr>
          <a:xfrm>
            <a:off x="5476601" y="2365441"/>
            <a:ext cx="700088" cy="700088"/>
          </a:xfrm>
          <a:custGeom>
            <a:avLst/>
            <a:gdLst/>
            <a:ahLst/>
            <a:cxnLst/>
            <a:rect l="l" t="t" r="r" b="b"/>
            <a:pathLst>
              <a:path w="1400175" h="1400175" extrusionOk="0">
                <a:moveTo>
                  <a:pt x="762992" y="1400174"/>
                </a:moveTo>
                <a:lnTo>
                  <a:pt x="842967" y="1388897"/>
                </a:lnTo>
                <a:lnTo>
                  <a:pt x="888082" y="1378090"/>
                </a:lnTo>
                <a:lnTo>
                  <a:pt x="932014" y="1364429"/>
                </a:lnTo>
                <a:lnTo>
                  <a:pt x="974660" y="1348018"/>
                </a:lnTo>
                <a:lnTo>
                  <a:pt x="1015915" y="1328962"/>
                </a:lnTo>
                <a:lnTo>
                  <a:pt x="1055674" y="1307365"/>
                </a:lnTo>
                <a:lnTo>
                  <a:pt x="1093833" y="1283333"/>
                </a:lnTo>
                <a:lnTo>
                  <a:pt x="1130287" y="1256969"/>
                </a:lnTo>
                <a:lnTo>
                  <a:pt x="1164932" y="1228378"/>
                </a:lnTo>
                <a:lnTo>
                  <a:pt x="1197664" y="1197664"/>
                </a:lnTo>
                <a:lnTo>
                  <a:pt x="1228378" y="1164933"/>
                </a:lnTo>
                <a:lnTo>
                  <a:pt x="1256969" y="1130287"/>
                </a:lnTo>
                <a:lnTo>
                  <a:pt x="1283333" y="1093833"/>
                </a:lnTo>
                <a:lnTo>
                  <a:pt x="1307365" y="1055674"/>
                </a:lnTo>
                <a:lnTo>
                  <a:pt x="1328962" y="1015915"/>
                </a:lnTo>
                <a:lnTo>
                  <a:pt x="1348017" y="974660"/>
                </a:lnTo>
                <a:lnTo>
                  <a:pt x="1364428" y="932014"/>
                </a:lnTo>
                <a:lnTo>
                  <a:pt x="1378090" y="888082"/>
                </a:lnTo>
                <a:lnTo>
                  <a:pt x="1388897" y="842967"/>
                </a:lnTo>
                <a:lnTo>
                  <a:pt x="1396746" y="796775"/>
                </a:lnTo>
                <a:lnTo>
                  <a:pt x="1400174" y="762991"/>
                </a:lnTo>
              </a:path>
              <a:path w="1400175" h="1400175" extrusionOk="0">
                <a:moveTo>
                  <a:pt x="1400174" y="640160"/>
                </a:moveTo>
                <a:lnTo>
                  <a:pt x="1388897" y="560183"/>
                </a:lnTo>
                <a:lnTo>
                  <a:pt x="1378090" y="515069"/>
                </a:lnTo>
                <a:lnTo>
                  <a:pt x="1364428" y="471136"/>
                </a:lnTo>
                <a:lnTo>
                  <a:pt x="1348017" y="428490"/>
                </a:lnTo>
                <a:lnTo>
                  <a:pt x="1328961" y="387236"/>
                </a:lnTo>
                <a:lnTo>
                  <a:pt x="1307365" y="347476"/>
                </a:lnTo>
                <a:lnTo>
                  <a:pt x="1283333" y="309318"/>
                </a:lnTo>
                <a:lnTo>
                  <a:pt x="1256969" y="272863"/>
                </a:lnTo>
                <a:lnTo>
                  <a:pt x="1228378" y="238218"/>
                </a:lnTo>
                <a:lnTo>
                  <a:pt x="1197664" y="205486"/>
                </a:lnTo>
                <a:lnTo>
                  <a:pt x="1164932" y="174773"/>
                </a:lnTo>
                <a:lnTo>
                  <a:pt x="1130287" y="146182"/>
                </a:lnTo>
                <a:lnTo>
                  <a:pt x="1093833" y="119818"/>
                </a:lnTo>
                <a:lnTo>
                  <a:pt x="1055674" y="95785"/>
                </a:lnTo>
                <a:lnTo>
                  <a:pt x="1015915" y="74189"/>
                </a:lnTo>
                <a:lnTo>
                  <a:pt x="974660" y="55133"/>
                </a:lnTo>
                <a:lnTo>
                  <a:pt x="932014" y="38722"/>
                </a:lnTo>
                <a:lnTo>
                  <a:pt x="888082" y="25061"/>
                </a:lnTo>
                <a:lnTo>
                  <a:pt x="842967" y="14253"/>
                </a:lnTo>
                <a:lnTo>
                  <a:pt x="796775" y="6404"/>
                </a:lnTo>
                <a:lnTo>
                  <a:pt x="749609" y="1618"/>
                </a:lnTo>
                <a:lnTo>
                  <a:pt x="701575" y="0"/>
                </a:lnTo>
                <a:lnTo>
                  <a:pt x="653541" y="1618"/>
                </a:lnTo>
                <a:lnTo>
                  <a:pt x="606375" y="6404"/>
                </a:lnTo>
                <a:lnTo>
                  <a:pt x="560183" y="14253"/>
                </a:lnTo>
                <a:lnTo>
                  <a:pt x="515068" y="25061"/>
                </a:lnTo>
                <a:lnTo>
                  <a:pt x="471136" y="38722"/>
                </a:lnTo>
                <a:lnTo>
                  <a:pt x="428490" y="55133"/>
                </a:lnTo>
                <a:lnTo>
                  <a:pt x="387235" y="74189"/>
                </a:lnTo>
                <a:lnTo>
                  <a:pt x="347476" y="95785"/>
                </a:lnTo>
                <a:lnTo>
                  <a:pt x="309317" y="119818"/>
                </a:lnTo>
                <a:lnTo>
                  <a:pt x="272863" y="146182"/>
                </a:lnTo>
                <a:lnTo>
                  <a:pt x="238218" y="174773"/>
                </a:lnTo>
                <a:lnTo>
                  <a:pt x="205486" y="205486"/>
                </a:lnTo>
                <a:lnTo>
                  <a:pt x="174773" y="238218"/>
                </a:lnTo>
                <a:lnTo>
                  <a:pt x="146182" y="272863"/>
                </a:lnTo>
                <a:lnTo>
                  <a:pt x="119818" y="309318"/>
                </a:lnTo>
                <a:lnTo>
                  <a:pt x="95785" y="347477"/>
                </a:lnTo>
                <a:lnTo>
                  <a:pt x="74189" y="387236"/>
                </a:lnTo>
                <a:lnTo>
                  <a:pt x="55133" y="428490"/>
                </a:lnTo>
                <a:lnTo>
                  <a:pt x="38722" y="471136"/>
                </a:lnTo>
                <a:lnTo>
                  <a:pt x="25060" y="515069"/>
                </a:lnTo>
                <a:lnTo>
                  <a:pt x="14253" y="560183"/>
                </a:lnTo>
                <a:lnTo>
                  <a:pt x="6404" y="606376"/>
                </a:lnTo>
                <a:lnTo>
                  <a:pt x="1618" y="653541"/>
                </a:lnTo>
                <a:lnTo>
                  <a:pt x="0" y="701575"/>
                </a:lnTo>
                <a:lnTo>
                  <a:pt x="1618" y="749609"/>
                </a:lnTo>
                <a:lnTo>
                  <a:pt x="6404" y="796775"/>
                </a:lnTo>
                <a:lnTo>
                  <a:pt x="14253" y="842967"/>
                </a:lnTo>
                <a:lnTo>
                  <a:pt x="25060" y="888082"/>
                </a:lnTo>
                <a:lnTo>
                  <a:pt x="38722" y="932014"/>
                </a:lnTo>
                <a:lnTo>
                  <a:pt x="55133" y="974660"/>
                </a:lnTo>
                <a:lnTo>
                  <a:pt x="74189" y="1015915"/>
                </a:lnTo>
                <a:lnTo>
                  <a:pt x="95785" y="1055674"/>
                </a:lnTo>
                <a:lnTo>
                  <a:pt x="119817" y="1093833"/>
                </a:lnTo>
                <a:lnTo>
                  <a:pt x="146181" y="1130287"/>
                </a:lnTo>
                <a:lnTo>
                  <a:pt x="174772" y="1164932"/>
                </a:lnTo>
                <a:lnTo>
                  <a:pt x="205486" y="1197664"/>
                </a:lnTo>
                <a:lnTo>
                  <a:pt x="238218" y="1228378"/>
                </a:lnTo>
                <a:lnTo>
                  <a:pt x="272863" y="1256969"/>
                </a:lnTo>
                <a:lnTo>
                  <a:pt x="309317" y="1283333"/>
                </a:lnTo>
                <a:lnTo>
                  <a:pt x="347476" y="1307365"/>
                </a:lnTo>
                <a:lnTo>
                  <a:pt x="387235" y="1328962"/>
                </a:lnTo>
                <a:lnTo>
                  <a:pt x="428490" y="1348018"/>
                </a:lnTo>
                <a:lnTo>
                  <a:pt x="471136" y="1364429"/>
                </a:lnTo>
                <a:lnTo>
                  <a:pt x="515068" y="1378090"/>
                </a:lnTo>
                <a:lnTo>
                  <a:pt x="560183" y="1388897"/>
                </a:lnTo>
                <a:lnTo>
                  <a:pt x="606375" y="1396746"/>
                </a:lnTo>
                <a:lnTo>
                  <a:pt x="640158" y="1400174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78" name="Google Shape;1178;p77"/>
          <p:cNvSpPr/>
          <p:nvPr/>
        </p:nvSpPr>
        <p:spPr>
          <a:xfrm>
            <a:off x="5540820" y="2429661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1146809" h="1146810" extrusionOk="0">
                <a:moveTo>
                  <a:pt x="573157" y="1146314"/>
                </a:moveTo>
                <a:lnTo>
                  <a:pt x="526149" y="1144414"/>
                </a:lnTo>
                <a:lnTo>
                  <a:pt x="480188" y="1138813"/>
                </a:lnTo>
                <a:lnTo>
                  <a:pt x="435420" y="1129657"/>
                </a:lnTo>
                <a:lnTo>
                  <a:pt x="391995" y="1117094"/>
                </a:lnTo>
                <a:lnTo>
                  <a:pt x="350058" y="1101273"/>
                </a:lnTo>
                <a:lnTo>
                  <a:pt x="309758" y="1082340"/>
                </a:lnTo>
                <a:lnTo>
                  <a:pt x="271242" y="1060442"/>
                </a:lnTo>
                <a:lnTo>
                  <a:pt x="234657" y="1035728"/>
                </a:lnTo>
                <a:lnTo>
                  <a:pt x="200152" y="1008345"/>
                </a:lnTo>
                <a:lnTo>
                  <a:pt x="167873" y="978440"/>
                </a:lnTo>
                <a:lnTo>
                  <a:pt x="137969" y="946162"/>
                </a:lnTo>
                <a:lnTo>
                  <a:pt x="110586" y="911656"/>
                </a:lnTo>
                <a:lnTo>
                  <a:pt x="85872" y="875072"/>
                </a:lnTo>
                <a:lnTo>
                  <a:pt x="63974" y="836556"/>
                </a:lnTo>
                <a:lnTo>
                  <a:pt x="45041" y="796256"/>
                </a:lnTo>
                <a:lnTo>
                  <a:pt x="29219" y="754319"/>
                </a:lnTo>
                <a:lnTo>
                  <a:pt x="16657" y="710893"/>
                </a:lnTo>
                <a:lnTo>
                  <a:pt x="7501" y="666126"/>
                </a:lnTo>
                <a:lnTo>
                  <a:pt x="1899" y="620165"/>
                </a:lnTo>
                <a:lnTo>
                  <a:pt x="0" y="573157"/>
                </a:lnTo>
                <a:lnTo>
                  <a:pt x="1899" y="526149"/>
                </a:lnTo>
                <a:lnTo>
                  <a:pt x="7501" y="480188"/>
                </a:lnTo>
                <a:lnTo>
                  <a:pt x="16657" y="435421"/>
                </a:lnTo>
                <a:lnTo>
                  <a:pt x="29219" y="391995"/>
                </a:lnTo>
                <a:lnTo>
                  <a:pt x="45041" y="350058"/>
                </a:lnTo>
                <a:lnTo>
                  <a:pt x="63974" y="309758"/>
                </a:lnTo>
                <a:lnTo>
                  <a:pt x="85872" y="271242"/>
                </a:lnTo>
                <a:lnTo>
                  <a:pt x="110586" y="234658"/>
                </a:lnTo>
                <a:lnTo>
                  <a:pt x="137969" y="200152"/>
                </a:lnTo>
                <a:lnTo>
                  <a:pt x="167873" y="167873"/>
                </a:lnTo>
                <a:lnTo>
                  <a:pt x="200152" y="137969"/>
                </a:lnTo>
                <a:lnTo>
                  <a:pt x="234657" y="110586"/>
                </a:lnTo>
                <a:lnTo>
                  <a:pt x="271242" y="85872"/>
                </a:lnTo>
                <a:lnTo>
                  <a:pt x="309758" y="63974"/>
                </a:lnTo>
                <a:lnTo>
                  <a:pt x="350058" y="45041"/>
                </a:lnTo>
                <a:lnTo>
                  <a:pt x="391995" y="29219"/>
                </a:lnTo>
                <a:lnTo>
                  <a:pt x="435420" y="16657"/>
                </a:lnTo>
                <a:lnTo>
                  <a:pt x="480188" y="7501"/>
                </a:lnTo>
                <a:lnTo>
                  <a:pt x="526149" y="1899"/>
                </a:lnTo>
                <a:lnTo>
                  <a:pt x="573157" y="0"/>
                </a:lnTo>
                <a:lnTo>
                  <a:pt x="620165" y="1899"/>
                </a:lnTo>
                <a:lnTo>
                  <a:pt x="666126" y="7501"/>
                </a:lnTo>
                <a:lnTo>
                  <a:pt x="710893" y="16657"/>
                </a:lnTo>
                <a:lnTo>
                  <a:pt x="754319" y="29219"/>
                </a:lnTo>
                <a:lnTo>
                  <a:pt x="796255" y="45041"/>
                </a:lnTo>
                <a:lnTo>
                  <a:pt x="836556" y="63974"/>
                </a:lnTo>
                <a:lnTo>
                  <a:pt x="875072" y="85872"/>
                </a:lnTo>
                <a:lnTo>
                  <a:pt x="911656" y="110586"/>
                </a:lnTo>
                <a:lnTo>
                  <a:pt x="946161" y="137969"/>
                </a:lnTo>
                <a:lnTo>
                  <a:pt x="978440" y="167873"/>
                </a:lnTo>
                <a:lnTo>
                  <a:pt x="1008345" y="200152"/>
                </a:lnTo>
                <a:lnTo>
                  <a:pt x="1035728" y="234658"/>
                </a:lnTo>
                <a:lnTo>
                  <a:pt x="1060442" y="271242"/>
                </a:lnTo>
                <a:lnTo>
                  <a:pt x="1082339" y="309758"/>
                </a:lnTo>
                <a:lnTo>
                  <a:pt x="1101272" y="350058"/>
                </a:lnTo>
                <a:lnTo>
                  <a:pt x="1117094" y="391995"/>
                </a:lnTo>
                <a:lnTo>
                  <a:pt x="1129656" y="435421"/>
                </a:lnTo>
                <a:lnTo>
                  <a:pt x="1138812" y="480188"/>
                </a:lnTo>
                <a:lnTo>
                  <a:pt x="1144414" y="526149"/>
                </a:lnTo>
                <a:lnTo>
                  <a:pt x="1146314" y="573157"/>
                </a:lnTo>
                <a:lnTo>
                  <a:pt x="1144414" y="620165"/>
                </a:lnTo>
                <a:lnTo>
                  <a:pt x="1138812" y="666126"/>
                </a:lnTo>
                <a:lnTo>
                  <a:pt x="1129656" y="710893"/>
                </a:lnTo>
                <a:lnTo>
                  <a:pt x="1117094" y="754319"/>
                </a:lnTo>
                <a:lnTo>
                  <a:pt x="1101272" y="796256"/>
                </a:lnTo>
                <a:lnTo>
                  <a:pt x="1082339" y="836556"/>
                </a:lnTo>
                <a:lnTo>
                  <a:pt x="1060442" y="875072"/>
                </a:lnTo>
                <a:lnTo>
                  <a:pt x="1035728" y="911656"/>
                </a:lnTo>
                <a:lnTo>
                  <a:pt x="1008345" y="946162"/>
                </a:lnTo>
                <a:lnTo>
                  <a:pt x="978440" y="978440"/>
                </a:lnTo>
                <a:lnTo>
                  <a:pt x="946161" y="1008345"/>
                </a:lnTo>
                <a:lnTo>
                  <a:pt x="911656" y="1035728"/>
                </a:lnTo>
                <a:lnTo>
                  <a:pt x="875072" y="1060442"/>
                </a:lnTo>
                <a:lnTo>
                  <a:pt x="836556" y="1082340"/>
                </a:lnTo>
                <a:lnTo>
                  <a:pt x="796255" y="1101273"/>
                </a:lnTo>
                <a:lnTo>
                  <a:pt x="754319" y="1117094"/>
                </a:lnTo>
                <a:lnTo>
                  <a:pt x="710893" y="1129657"/>
                </a:lnTo>
                <a:lnTo>
                  <a:pt x="666126" y="1138813"/>
                </a:lnTo>
                <a:lnTo>
                  <a:pt x="620165" y="1144414"/>
                </a:lnTo>
                <a:lnTo>
                  <a:pt x="573157" y="1146314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81" name="Google Shape;1181;p77"/>
          <p:cNvSpPr txBox="1"/>
          <p:nvPr/>
        </p:nvSpPr>
        <p:spPr>
          <a:xfrm>
            <a:off x="2040616" y="4345633"/>
            <a:ext cx="5440680" cy="2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Indica as </a:t>
            </a: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atividades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que compõem um processo modelado.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2" name="Google Shape;1182;p77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53</a:t>
            </a:r>
          </a:p>
        </p:txBody>
      </p:sp>
      <p:sp>
        <p:nvSpPr>
          <p:cNvPr id="3" name="Google Shape;1157;p76">
            <a:extLst>
              <a:ext uri="{FF2B5EF4-FFF2-40B4-BE49-F238E27FC236}">
                <a16:creationId xmlns:a16="http://schemas.microsoft.com/office/drawing/2014/main" id="{7E979C0F-48E3-A0F2-19A8-A4E97E1C6719}"/>
              </a:ext>
            </a:extLst>
          </p:cNvPr>
          <p:cNvSpPr/>
          <p:nvPr/>
        </p:nvSpPr>
        <p:spPr>
          <a:xfrm>
            <a:off x="1637860" y="2344659"/>
            <a:ext cx="804545" cy="804545"/>
          </a:xfrm>
          <a:custGeom>
            <a:avLst/>
            <a:gdLst/>
            <a:ahLst/>
            <a:cxnLst/>
            <a:rect l="l" t="t" r="r" b="b"/>
            <a:pathLst>
              <a:path w="1609089" h="1609089" extrusionOk="0">
                <a:moveTo>
                  <a:pt x="804323" y="1608647"/>
                </a:moveTo>
                <a:lnTo>
                  <a:pt x="757063" y="1607281"/>
                </a:lnTo>
                <a:lnTo>
                  <a:pt x="710522" y="1603236"/>
                </a:lnTo>
                <a:lnTo>
                  <a:pt x="664776" y="1596585"/>
                </a:lnTo>
                <a:lnTo>
                  <a:pt x="619899" y="1587404"/>
                </a:lnTo>
                <a:lnTo>
                  <a:pt x="575968" y="1575769"/>
                </a:lnTo>
                <a:lnTo>
                  <a:pt x="533058" y="1561756"/>
                </a:lnTo>
                <a:lnTo>
                  <a:pt x="491244" y="1545439"/>
                </a:lnTo>
                <a:lnTo>
                  <a:pt x="450602" y="1526895"/>
                </a:lnTo>
                <a:lnTo>
                  <a:pt x="411207" y="1506197"/>
                </a:lnTo>
                <a:lnTo>
                  <a:pt x="373135" y="1483423"/>
                </a:lnTo>
                <a:lnTo>
                  <a:pt x="336461" y="1458648"/>
                </a:lnTo>
                <a:lnTo>
                  <a:pt x="301260" y="1431946"/>
                </a:lnTo>
                <a:lnTo>
                  <a:pt x="267608" y="1403394"/>
                </a:lnTo>
                <a:lnTo>
                  <a:pt x="235581" y="1373066"/>
                </a:lnTo>
                <a:lnTo>
                  <a:pt x="205253" y="1341039"/>
                </a:lnTo>
                <a:lnTo>
                  <a:pt x="176700" y="1307387"/>
                </a:lnTo>
                <a:lnTo>
                  <a:pt x="149999" y="1272186"/>
                </a:lnTo>
                <a:lnTo>
                  <a:pt x="125223" y="1235512"/>
                </a:lnTo>
                <a:lnTo>
                  <a:pt x="102449" y="1197439"/>
                </a:lnTo>
                <a:lnTo>
                  <a:pt x="81752" y="1158044"/>
                </a:lnTo>
                <a:lnTo>
                  <a:pt x="63207" y="1117402"/>
                </a:lnTo>
                <a:lnTo>
                  <a:pt x="46890" y="1075589"/>
                </a:lnTo>
                <a:lnTo>
                  <a:pt x="32877" y="1032678"/>
                </a:lnTo>
                <a:lnTo>
                  <a:pt x="21242" y="988747"/>
                </a:lnTo>
                <a:lnTo>
                  <a:pt x="12062" y="943871"/>
                </a:lnTo>
                <a:lnTo>
                  <a:pt x="5411" y="898124"/>
                </a:lnTo>
                <a:lnTo>
                  <a:pt x="1365" y="851583"/>
                </a:lnTo>
                <a:lnTo>
                  <a:pt x="0" y="804323"/>
                </a:lnTo>
                <a:lnTo>
                  <a:pt x="1365" y="757063"/>
                </a:lnTo>
                <a:lnTo>
                  <a:pt x="5411" y="710522"/>
                </a:lnTo>
                <a:lnTo>
                  <a:pt x="12062" y="664776"/>
                </a:lnTo>
                <a:lnTo>
                  <a:pt x="21242" y="619899"/>
                </a:lnTo>
                <a:lnTo>
                  <a:pt x="32877" y="575968"/>
                </a:lnTo>
                <a:lnTo>
                  <a:pt x="46890" y="533058"/>
                </a:lnTo>
                <a:lnTo>
                  <a:pt x="63207" y="491244"/>
                </a:lnTo>
                <a:lnTo>
                  <a:pt x="81752" y="450602"/>
                </a:lnTo>
                <a:lnTo>
                  <a:pt x="102449" y="411207"/>
                </a:lnTo>
                <a:lnTo>
                  <a:pt x="125223" y="373135"/>
                </a:lnTo>
                <a:lnTo>
                  <a:pt x="149999" y="336461"/>
                </a:lnTo>
                <a:lnTo>
                  <a:pt x="176700" y="301260"/>
                </a:lnTo>
                <a:lnTo>
                  <a:pt x="205253" y="267608"/>
                </a:lnTo>
                <a:lnTo>
                  <a:pt x="235581" y="235581"/>
                </a:lnTo>
                <a:lnTo>
                  <a:pt x="267608" y="205253"/>
                </a:lnTo>
                <a:lnTo>
                  <a:pt x="301260" y="176700"/>
                </a:lnTo>
                <a:lnTo>
                  <a:pt x="336461" y="149999"/>
                </a:lnTo>
                <a:lnTo>
                  <a:pt x="373135" y="125223"/>
                </a:lnTo>
                <a:lnTo>
                  <a:pt x="411207" y="102449"/>
                </a:lnTo>
                <a:lnTo>
                  <a:pt x="450602" y="81752"/>
                </a:lnTo>
                <a:lnTo>
                  <a:pt x="491244" y="63207"/>
                </a:lnTo>
                <a:lnTo>
                  <a:pt x="533058" y="46890"/>
                </a:lnTo>
                <a:lnTo>
                  <a:pt x="575968" y="32877"/>
                </a:lnTo>
                <a:lnTo>
                  <a:pt x="619899" y="21242"/>
                </a:lnTo>
                <a:lnTo>
                  <a:pt x="664776" y="12062"/>
                </a:lnTo>
                <a:lnTo>
                  <a:pt x="710522" y="5411"/>
                </a:lnTo>
                <a:lnTo>
                  <a:pt x="757063" y="1365"/>
                </a:lnTo>
                <a:lnTo>
                  <a:pt x="804323" y="0"/>
                </a:lnTo>
                <a:lnTo>
                  <a:pt x="851583" y="1365"/>
                </a:lnTo>
                <a:lnTo>
                  <a:pt x="898124" y="5411"/>
                </a:lnTo>
                <a:lnTo>
                  <a:pt x="943871" y="12062"/>
                </a:lnTo>
                <a:lnTo>
                  <a:pt x="988747" y="21242"/>
                </a:lnTo>
                <a:lnTo>
                  <a:pt x="1032678" y="32877"/>
                </a:lnTo>
                <a:lnTo>
                  <a:pt x="1075589" y="46890"/>
                </a:lnTo>
                <a:lnTo>
                  <a:pt x="1117402" y="63207"/>
                </a:lnTo>
                <a:lnTo>
                  <a:pt x="1158045" y="81752"/>
                </a:lnTo>
                <a:lnTo>
                  <a:pt x="1197439" y="102449"/>
                </a:lnTo>
                <a:lnTo>
                  <a:pt x="1235512" y="125223"/>
                </a:lnTo>
                <a:lnTo>
                  <a:pt x="1272186" y="149999"/>
                </a:lnTo>
                <a:lnTo>
                  <a:pt x="1307387" y="176700"/>
                </a:lnTo>
                <a:lnTo>
                  <a:pt x="1341039" y="205253"/>
                </a:lnTo>
                <a:lnTo>
                  <a:pt x="1373066" y="235581"/>
                </a:lnTo>
                <a:lnTo>
                  <a:pt x="1403394" y="267608"/>
                </a:lnTo>
                <a:lnTo>
                  <a:pt x="1431946" y="301260"/>
                </a:lnTo>
                <a:lnTo>
                  <a:pt x="1458648" y="336461"/>
                </a:lnTo>
                <a:lnTo>
                  <a:pt x="1483424" y="373135"/>
                </a:lnTo>
                <a:lnTo>
                  <a:pt x="1506198" y="411207"/>
                </a:lnTo>
                <a:lnTo>
                  <a:pt x="1526895" y="450602"/>
                </a:lnTo>
                <a:lnTo>
                  <a:pt x="1545439" y="491244"/>
                </a:lnTo>
                <a:lnTo>
                  <a:pt x="1561756" y="533058"/>
                </a:lnTo>
                <a:lnTo>
                  <a:pt x="1575770" y="575968"/>
                </a:lnTo>
                <a:lnTo>
                  <a:pt x="1587404" y="619899"/>
                </a:lnTo>
                <a:lnTo>
                  <a:pt x="1596585" y="664776"/>
                </a:lnTo>
                <a:lnTo>
                  <a:pt x="1603236" y="710522"/>
                </a:lnTo>
                <a:lnTo>
                  <a:pt x="1607282" y="757063"/>
                </a:lnTo>
                <a:lnTo>
                  <a:pt x="1608647" y="804323"/>
                </a:lnTo>
                <a:lnTo>
                  <a:pt x="1607282" y="851583"/>
                </a:lnTo>
                <a:lnTo>
                  <a:pt x="1603236" y="898124"/>
                </a:lnTo>
                <a:lnTo>
                  <a:pt x="1596585" y="943871"/>
                </a:lnTo>
                <a:lnTo>
                  <a:pt x="1587404" y="988747"/>
                </a:lnTo>
                <a:lnTo>
                  <a:pt x="1575770" y="1032678"/>
                </a:lnTo>
                <a:lnTo>
                  <a:pt x="1561756" y="1075589"/>
                </a:lnTo>
                <a:lnTo>
                  <a:pt x="1545439" y="1117402"/>
                </a:lnTo>
                <a:lnTo>
                  <a:pt x="1526895" y="1158044"/>
                </a:lnTo>
                <a:lnTo>
                  <a:pt x="1506198" y="1197439"/>
                </a:lnTo>
                <a:lnTo>
                  <a:pt x="1483424" y="1235512"/>
                </a:lnTo>
                <a:lnTo>
                  <a:pt x="1458648" y="1272186"/>
                </a:lnTo>
                <a:lnTo>
                  <a:pt x="1431946" y="1307387"/>
                </a:lnTo>
                <a:lnTo>
                  <a:pt x="1403394" y="1341039"/>
                </a:lnTo>
                <a:lnTo>
                  <a:pt x="1373066" y="1373066"/>
                </a:lnTo>
                <a:lnTo>
                  <a:pt x="1341039" y="1403394"/>
                </a:lnTo>
                <a:lnTo>
                  <a:pt x="1307387" y="1431946"/>
                </a:lnTo>
                <a:lnTo>
                  <a:pt x="1272186" y="1458648"/>
                </a:lnTo>
                <a:lnTo>
                  <a:pt x="1235512" y="1483423"/>
                </a:lnTo>
                <a:lnTo>
                  <a:pt x="1197439" y="1506197"/>
                </a:lnTo>
                <a:lnTo>
                  <a:pt x="1158045" y="1526895"/>
                </a:lnTo>
                <a:lnTo>
                  <a:pt x="1117402" y="1545439"/>
                </a:lnTo>
                <a:lnTo>
                  <a:pt x="1075589" y="1561756"/>
                </a:lnTo>
                <a:lnTo>
                  <a:pt x="1032678" y="1575769"/>
                </a:lnTo>
                <a:lnTo>
                  <a:pt x="988747" y="1587404"/>
                </a:lnTo>
                <a:lnTo>
                  <a:pt x="943871" y="1596585"/>
                </a:lnTo>
                <a:lnTo>
                  <a:pt x="898124" y="1603236"/>
                </a:lnTo>
                <a:lnTo>
                  <a:pt x="851583" y="1607281"/>
                </a:lnTo>
                <a:lnTo>
                  <a:pt x="804323" y="1608647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F243E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7B51D5-9EC1-B3D3-EA6E-228C9326D388}"/>
              </a:ext>
            </a:extLst>
          </p:cNvPr>
          <p:cNvSpPr/>
          <p:nvPr/>
        </p:nvSpPr>
        <p:spPr>
          <a:xfrm>
            <a:off x="2588735" y="2195078"/>
            <a:ext cx="1755463" cy="11765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1158;p76">
            <a:extLst>
              <a:ext uri="{FF2B5EF4-FFF2-40B4-BE49-F238E27FC236}">
                <a16:creationId xmlns:a16="http://schemas.microsoft.com/office/drawing/2014/main" id="{13C51F46-207D-7421-E5F6-A101876EDC76}"/>
              </a:ext>
            </a:extLst>
          </p:cNvPr>
          <p:cNvSpPr/>
          <p:nvPr/>
        </p:nvSpPr>
        <p:spPr>
          <a:xfrm>
            <a:off x="2774288" y="2365441"/>
            <a:ext cx="1400175" cy="804545"/>
          </a:xfrm>
          <a:custGeom>
            <a:avLst/>
            <a:gdLst/>
            <a:ahLst/>
            <a:cxnLst/>
            <a:rect l="l" t="t" r="r" b="b"/>
            <a:pathLst>
              <a:path w="2800350" h="1609089" extrusionOk="0">
                <a:moveTo>
                  <a:pt x="2800349" y="1146034"/>
                </a:moveTo>
                <a:lnTo>
                  <a:pt x="2792080" y="1217999"/>
                </a:lnTo>
                <a:lnTo>
                  <a:pt x="2780504" y="1264063"/>
                </a:lnTo>
                <a:lnTo>
                  <a:pt x="2764525" y="1308678"/>
                </a:lnTo>
                <a:lnTo>
                  <a:pt x="2744277" y="1351524"/>
                </a:lnTo>
                <a:lnTo>
                  <a:pt x="2719890" y="1392282"/>
                </a:lnTo>
                <a:lnTo>
                  <a:pt x="2691497" y="1430635"/>
                </a:lnTo>
                <a:lnTo>
                  <a:pt x="2659230" y="1466264"/>
                </a:lnTo>
                <a:lnTo>
                  <a:pt x="2623601" y="1498531"/>
                </a:lnTo>
                <a:lnTo>
                  <a:pt x="2585248" y="1526924"/>
                </a:lnTo>
                <a:lnTo>
                  <a:pt x="2544490" y="1551310"/>
                </a:lnTo>
                <a:lnTo>
                  <a:pt x="2501644" y="1571559"/>
                </a:lnTo>
                <a:lnTo>
                  <a:pt x="2457030" y="1587538"/>
                </a:lnTo>
                <a:lnTo>
                  <a:pt x="2410965" y="1599114"/>
                </a:lnTo>
                <a:lnTo>
                  <a:pt x="2363769" y="1606157"/>
                </a:lnTo>
                <a:lnTo>
                  <a:pt x="2315759" y="1608534"/>
                </a:lnTo>
                <a:lnTo>
                  <a:pt x="485780" y="1608534"/>
                </a:lnTo>
                <a:lnTo>
                  <a:pt x="437771" y="1606157"/>
                </a:lnTo>
                <a:lnTo>
                  <a:pt x="390574" y="1599114"/>
                </a:lnTo>
                <a:lnTo>
                  <a:pt x="344510" y="1587537"/>
                </a:lnTo>
                <a:lnTo>
                  <a:pt x="299895" y="1571559"/>
                </a:lnTo>
                <a:lnTo>
                  <a:pt x="257050" y="1551310"/>
                </a:lnTo>
                <a:lnTo>
                  <a:pt x="216291" y="1526924"/>
                </a:lnTo>
                <a:lnTo>
                  <a:pt x="177938" y="1498531"/>
                </a:lnTo>
                <a:lnTo>
                  <a:pt x="142310" y="1466264"/>
                </a:lnTo>
                <a:lnTo>
                  <a:pt x="110042" y="1430635"/>
                </a:lnTo>
                <a:lnTo>
                  <a:pt x="81650" y="1392282"/>
                </a:lnTo>
                <a:lnTo>
                  <a:pt x="57263" y="1351524"/>
                </a:lnTo>
                <a:lnTo>
                  <a:pt x="37014" y="1308678"/>
                </a:lnTo>
                <a:lnTo>
                  <a:pt x="21036" y="1264063"/>
                </a:lnTo>
                <a:lnTo>
                  <a:pt x="9459" y="1217999"/>
                </a:lnTo>
                <a:lnTo>
                  <a:pt x="2417" y="1170802"/>
                </a:lnTo>
                <a:lnTo>
                  <a:pt x="0" y="1122793"/>
                </a:lnTo>
                <a:lnTo>
                  <a:pt x="0" y="485738"/>
                </a:lnTo>
                <a:lnTo>
                  <a:pt x="2417" y="437731"/>
                </a:lnTo>
                <a:lnTo>
                  <a:pt x="9459" y="390534"/>
                </a:lnTo>
                <a:lnTo>
                  <a:pt x="21036" y="344470"/>
                </a:lnTo>
                <a:lnTo>
                  <a:pt x="37015" y="299855"/>
                </a:lnTo>
                <a:lnTo>
                  <a:pt x="57263" y="257009"/>
                </a:lnTo>
                <a:lnTo>
                  <a:pt x="81650" y="216251"/>
                </a:lnTo>
                <a:lnTo>
                  <a:pt x="110043" y="177898"/>
                </a:lnTo>
                <a:lnTo>
                  <a:pt x="142310" y="142269"/>
                </a:lnTo>
                <a:lnTo>
                  <a:pt x="177938" y="110002"/>
                </a:lnTo>
                <a:lnTo>
                  <a:pt x="216291" y="81610"/>
                </a:lnTo>
                <a:lnTo>
                  <a:pt x="257050" y="57223"/>
                </a:lnTo>
                <a:lnTo>
                  <a:pt x="299895" y="36974"/>
                </a:lnTo>
                <a:lnTo>
                  <a:pt x="344510" y="20996"/>
                </a:lnTo>
                <a:lnTo>
                  <a:pt x="390574" y="9419"/>
                </a:lnTo>
                <a:lnTo>
                  <a:pt x="437771" y="2376"/>
                </a:lnTo>
                <a:lnTo>
                  <a:pt x="485780" y="0"/>
                </a:lnTo>
                <a:lnTo>
                  <a:pt x="2315759" y="0"/>
                </a:lnTo>
                <a:lnTo>
                  <a:pt x="2363769" y="2376"/>
                </a:lnTo>
                <a:lnTo>
                  <a:pt x="2410965" y="9419"/>
                </a:lnTo>
                <a:lnTo>
                  <a:pt x="2457030" y="20996"/>
                </a:lnTo>
                <a:lnTo>
                  <a:pt x="2501644" y="36974"/>
                </a:lnTo>
                <a:lnTo>
                  <a:pt x="2544490" y="57223"/>
                </a:lnTo>
                <a:lnTo>
                  <a:pt x="2585248" y="81609"/>
                </a:lnTo>
                <a:lnTo>
                  <a:pt x="2623601" y="110002"/>
                </a:lnTo>
                <a:lnTo>
                  <a:pt x="2659230" y="142269"/>
                </a:lnTo>
                <a:lnTo>
                  <a:pt x="2691497" y="177898"/>
                </a:lnTo>
                <a:lnTo>
                  <a:pt x="2719890" y="216251"/>
                </a:lnTo>
                <a:lnTo>
                  <a:pt x="2744276" y="257009"/>
                </a:lnTo>
                <a:lnTo>
                  <a:pt x="2764525" y="299855"/>
                </a:lnTo>
                <a:lnTo>
                  <a:pt x="2780504" y="344470"/>
                </a:lnTo>
                <a:lnTo>
                  <a:pt x="2792080" y="390534"/>
                </a:lnTo>
                <a:lnTo>
                  <a:pt x="2799123" y="437731"/>
                </a:lnTo>
                <a:lnTo>
                  <a:pt x="2800349" y="462500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DE347A5-5AB7-550E-C7BE-8DCDBC8039E8}"/>
              </a:ext>
            </a:extLst>
          </p:cNvPr>
          <p:cNvGrpSpPr/>
          <p:nvPr/>
        </p:nvGrpSpPr>
        <p:grpSpPr>
          <a:xfrm>
            <a:off x="6434702" y="2698549"/>
            <a:ext cx="1171450" cy="85725"/>
            <a:chOff x="6434702" y="2698549"/>
            <a:chExt cx="1171450" cy="85725"/>
          </a:xfrm>
        </p:grpSpPr>
        <p:sp>
          <p:nvSpPr>
            <p:cNvPr id="6" name="Google Shape;1196;p78">
              <a:extLst>
                <a:ext uri="{FF2B5EF4-FFF2-40B4-BE49-F238E27FC236}">
                  <a16:creationId xmlns:a16="http://schemas.microsoft.com/office/drawing/2014/main" id="{C14246D1-7E6D-351A-C1FE-42E7B49D3C44}"/>
                </a:ext>
              </a:extLst>
            </p:cNvPr>
            <p:cNvSpPr/>
            <p:nvPr/>
          </p:nvSpPr>
          <p:spPr>
            <a:xfrm>
              <a:off x="6434702" y="2731021"/>
              <a:ext cx="1109345" cy="0"/>
            </a:xfrm>
            <a:custGeom>
              <a:avLst/>
              <a:gdLst/>
              <a:ahLst/>
              <a:cxnLst/>
              <a:rect l="l" t="t" r="r" b="b"/>
              <a:pathLst>
                <a:path w="2218690" h="120000" extrusionOk="0">
                  <a:moveTo>
                    <a:pt x="0" y="0"/>
                  </a:moveTo>
                  <a:lnTo>
                    <a:pt x="2218208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1197;p78">
              <a:extLst>
                <a:ext uri="{FF2B5EF4-FFF2-40B4-BE49-F238E27FC236}">
                  <a16:creationId xmlns:a16="http://schemas.microsoft.com/office/drawing/2014/main" id="{3D95B969-FBA9-84DC-FFE4-FC4D53EDC72B}"/>
                </a:ext>
              </a:extLst>
            </p:cNvPr>
            <p:cNvSpPr/>
            <p:nvPr/>
          </p:nvSpPr>
          <p:spPr>
            <a:xfrm>
              <a:off x="7549002" y="2698549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8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88" name="Google Shape;1188;p78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78"/>
          <p:cNvSpPr/>
          <p:nvPr/>
        </p:nvSpPr>
        <p:spPr>
          <a:xfrm>
            <a:off x="1440433" y="2365442"/>
            <a:ext cx="804545" cy="804545"/>
          </a:xfrm>
          <a:custGeom>
            <a:avLst/>
            <a:gdLst/>
            <a:ahLst/>
            <a:cxnLst/>
            <a:rect l="l" t="t" r="r" b="b"/>
            <a:pathLst>
              <a:path w="1609089" h="1609089" extrusionOk="0">
                <a:moveTo>
                  <a:pt x="804323" y="1608647"/>
                </a:moveTo>
                <a:lnTo>
                  <a:pt x="757063" y="1607281"/>
                </a:lnTo>
                <a:lnTo>
                  <a:pt x="710522" y="1603236"/>
                </a:lnTo>
                <a:lnTo>
                  <a:pt x="664776" y="1596585"/>
                </a:lnTo>
                <a:lnTo>
                  <a:pt x="619899" y="1587404"/>
                </a:lnTo>
                <a:lnTo>
                  <a:pt x="575968" y="1575769"/>
                </a:lnTo>
                <a:lnTo>
                  <a:pt x="533058" y="1561756"/>
                </a:lnTo>
                <a:lnTo>
                  <a:pt x="491244" y="1545439"/>
                </a:lnTo>
                <a:lnTo>
                  <a:pt x="450602" y="1526895"/>
                </a:lnTo>
                <a:lnTo>
                  <a:pt x="411207" y="1506197"/>
                </a:lnTo>
                <a:lnTo>
                  <a:pt x="373135" y="1483423"/>
                </a:lnTo>
                <a:lnTo>
                  <a:pt x="336461" y="1458648"/>
                </a:lnTo>
                <a:lnTo>
                  <a:pt x="301260" y="1431946"/>
                </a:lnTo>
                <a:lnTo>
                  <a:pt x="267608" y="1403394"/>
                </a:lnTo>
                <a:lnTo>
                  <a:pt x="235581" y="1373066"/>
                </a:lnTo>
                <a:lnTo>
                  <a:pt x="205253" y="1341039"/>
                </a:lnTo>
                <a:lnTo>
                  <a:pt x="176700" y="1307387"/>
                </a:lnTo>
                <a:lnTo>
                  <a:pt x="149999" y="1272186"/>
                </a:lnTo>
                <a:lnTo>
                  <a:pt x="125223" y="1235512"/>
                </a:lnTo>
                <a:lnTo>
                  <a:pt x="102449" y="1197439"/>
                </a:lnTo>
                <a:lnTo>
                  <a:pt x="81752" y="1158044"/>
                </a:lnTo>
                <a:lnTo>
                  <a:pt x="63207" y="1117402"/>
                </a:lnTo>
                <a:lnTo>
                  <a:pt x="46890" y="1075589"/>
                </a:lnTo>
                <a:lnTo>
                  <a:pt x="32877" y="1032678"/>
                </a:lnTo>
                <a:lnTo>
                  <a:pt x="21242" y="988747"/>
                </a:lnTo>
                <a:lnTo>
                  <a:pt x="12062" y="943871"/>
                </a:lnTo>
                <a:lnTo>
                  <a:pt x="5411" y="898124"/>
                </a:lnTo>
                <a:lnTo>
                  <a:pt x="1365" y="851583"/>
                </a:lnTo>
                <a:lnTo>
                  <a:pt x="0" y="804323"/>
                </a:lnTo>
                <a:lnTo>
                  <a:pt x="1365" y="757063"/>
                </a:lnTo>
                <a:lnTo>
                  <a:pt x="5411" y="710522"/>
                </a:lnTo>
                <a:lnTo>
                  <a:pt x="12062" y="664776"/>
                </a:lnTo>
                <a:lnTo>
                  <a:pt x="21242" y="619899"/>
                </a:lnTo>
                <a:lnTo>
                  <a:pt x="32877" y="575968"/>
                </a:lnTo>
                <a:lnTo>
                  <a:pt x="46890" y="533058"/>
                </a:lnTo>
                <a:lnTo>
                  <a:pt x="63207" y="491244"/>
                </a:lnTo>
                <a:lnTo>
                  <a:pt x="81752" y="450602"/>
                </a:lnTo>
                <a:lnTo>
                  <a:pt x="102449" y="411207"/>
                </a:lnTo>
                <a:lnTo>
                  <a:pt x="125223" y="373135"/>
                </a:lnTo>
                <a:lnTo>
                  <a:pt x="149999" y="336461"/>
                </a:lnTo>
                <a:lnTo>
                  <a:pt x="176700" y="301260"/>
                </a:lnTo>
                <a:lnTo>
                  <a:pt x="205253" y="267608"/>
                </a:lnTo>
                <a:lnTo>
                  <a:pt x="235581" y="235581"/>
                </a:lnTo>
                <a:lnTo>
                  <a:pt x="267608" y="205253"/>
                </a:lnTo>
                <a:lnTo>
                  <a:pt x="301260" y="176700"/>
                </a:lnTo>
                <a:lnTo>
                  <a:pt x="336461" y="149999"/>
                </a:lnTo>
                <a:lnTo>
                  <a:pt x="373135" y="125223"/>
                </a:lnTo>
                <a:lnTo>
                  <a:pt x="411207" y="102449"/>
                </a:lnTo>
                <a:lnTo>
                  <a:pt x="450602" y="81752"/>
                </a:lnTo>
                <a:lnTo>
                  <a:pt x="491244" y="63207"/>
                </a:lnTo>
                <a:lnTo>
                  <a:pt x="533058" y="46890"/>
                </a:lnTo>
                <a:lnTo>
                  <a:pt x="575968" y="32877"/>
                </a:lnTo>
                <a:lnTo>
                  <a:pt x="619899" y="21242"/>
                </a:lnTo>
                <a:lnTo>
                  <a:pt x="664776" y="12062"/>
                </a:lnTo>
                <a:lnTo>
                  <a:pt x="710522" y="5411"/>
                </a:lnTo>
                <a:lnTo>
                  <a:pt x="757063" y="1365"/>
                </a:lnTo>
                <a:lnTo>
                  <a:pt x="804323" y="0"/>
                </a:lnTo>
                <a:lnTo>
                  <a:pt x="851583" y="1365"/>
                </a:lnTo>
                <a:lnTo>
                  <a:pt x="898124" y="5411"/>
                </a:lnTo>
                <a:lnTo>
                  <a:pt x="943871" y="12062"/>
                </a:lnTo>
                <a:lnTo>
                  <a:pt x="988747" y="21242"/>
                </a:lnTo>
                <a:lnTo>
                  <a:pt x="1032678" y="32877"/>
                </a:lnTo>
                <a:lnTo>
                  <a:pt x="1075589" y="46890"/>
                </a:lnTo>
                <a:lnTo>
                  <a:pt x="1117402" y="63207"/>
                </a:lnTo>
                <a:lnTo>
                  <a:pt x="1158045" y="81752"/>
                </a:lnTo>
                <a:lnTo>
                  <a:pt x="1197439" y="102449"/>
                </a:lnTo>
                <a:lnTo>
                  <a:pt x="1235512" y="125223"/>
                </a:lnTo>
                <a:lnTo>
                  <a:pt x="1272186" y="149999"/>
                </a:lnTo>
                <a:lnTo>
                  <a:pt x="1307387" y="176700"/>
                </a:lnTo>
                <a:lnTo>
                  <a:pt x="1341039" y="205253"/>
                </a:lnTo>
                <a:lnTo>
                  <a:pt x="1373066" y="235581"/>
                </a:lnTo>
                <a:lnTo>
                  <a:pt x="1403394" y="267608"/>
                </a:lnTo>
                <a:lnTo>
                  <a:pt x="1431946" y="301260"/>
                </a:lnTo>
                <a:lnTo>
                  <a:pt x="1458648" y="336461"/>
                </a:lnTo>
                <a:lnTo>
                  <a:pt x="1483424" y="373135"/>
                </a:lnTo>
                <a:lnTo>
                  <a:pt x="1506198" y="411207"/>
                </a:lnTo>
                <a:lnTo>
                  <a:pt x="1526895" y="450602"/>
                </a:lnTo>
                <a:lnTo>
                  <a:pt x="1545439" y="491244"/>
                </a:lnTo>
                <a:lnTo>
                  <a:pt x="1561756" y="533058"/>
                </a:lnTo>
                <a:lnTo>
                  <a:pt x="1575770" y="575968"/>
                </a:lnTo>
                <a:lnTo>
                  <a:pt x="1587404" y="619899"/>
                </a:lnTo>
                <a:lnTo>
                  <a:pt x="1596585" y="664776"/>
                </a:lnTo>
                <a:lnTo>
                  <a:pt x="1603236" y="710522"/>
                </a:lnTo>
                <a:lnTo>
                  <a:pt x="1607282" y="757063"/>
                </a:lnTo>
                <a:lnTo>
                  <a:pt x="1608647" y="804323"/>
                </a:lnTo>
                <a:lnTo>
                  <a:pt x="1607282" y="851583"/>
                </a:lnTo>
                <a:lnTo>
                  <a:pt x="1603236" y="898124"/>
                </a:lnTo>
                <a:lnTo>
                  <a:pt x="1596585" y="943871"/>
                </a:lnTo>
                <a:lnTo>
                  <a:pt x="1587404" y="988747"/>
                </a:lnTo>
                <a:lnTo>
                  <a:pt x="1575770" y="1032678"/>
                </a:lnTo>
                <a:lnTo>
                  <a:pt x="1561756" y="1075589"/>
                </a:lnTo>
                <a:lnTo>
                  <a:pt x="1545439" y="1117402"/>
                </a:lnTo>
                <a:lnTo>
                  <a:pt x="1526895" y="1158044"/>
                </a:lnTo>
                <a:lnTo>
                  <a:pt x="1506198" y="1197439"/>
                </a:lnTo>
                <a:lnTo>
                  <a:pt x="1483424" y="1235512"/>
                </a:lnTo>
                <a:lnTo>
                  <a:pt x="1458648" y="1272186"/>
                </a:lnTo>
                <a:lnTo>
                  <a:pt x="1431946" y="1307387"/>
                </a:lnTo>
                <a:lnTo>
                  <a:pt x="1403394" y="1341039"/>
                </a:lnTo>
                <a:lnTo>
                  <a:pt x="1373066" y="1373066"/>
                </a:lnTo>
                <a:lnTo>
                  <a:pt x="1341039" y="1403394"/>
                </a:lnTo>
                <a:lnTo>
                  <a:pt x="1307387" y="1431946"/>
                </a:lnTo>
                <a:lnTo>
                  <a:pt x="1272186" y="1458648"/>
                </a:lnTo>
                <a:lnTo>
                  <a:pt x="1235512" y="1483423"/>
                </a:lnTo>
                <a:lnTo>
                  <a:pt x="1197439" y="1506197"/>
                </a:lnTo>
                <a:lnTo>
                  <a:pt x="1158045" y="1526895"/>
                </a:lnTo>
                <a:lnTo>
                  <a:pt x="1117402" y="1545439"/>
                </a:lnTo>
                <a:lnTo>
                  <a:pt x="1075589" y="1561756"/>
                </a:lnTo>
                <a:lnTo>
                  <a:pt x="1032678" y="1575769"/>
                </a:lnTo>
                <a:lnTo>
                  <a:pt x="988747" y="1587404"/>
                </a:lnTo>
                <a:lnTo>
                  <a:pt x="943871" y="1596585"/>
                </a:lnTo>
                <a:lnTo>
                  <a:pt x="898124" y="1603236"/>
                </a:lnTo>
                <a:lnTo>
                  <a:pt x="851583" y="1607281"/>
                </a:lnTo>
                <a:lnTo>
                  <a:pt x="804323" y="1608647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91" name="Google Shape;1191;p78"/>
          <p:cNvSpPr/>
          <p:nvPr/>
        </p:nvSpPr>
        <p:spPr>
          <a:xfrm>
            <a:off x="2545688" y="2344660"/>
            <a:ext cx="1400175" cy="804545"/>
          </a:xfrm>
          <a:custGeom>
            <a:avLst/>
            <a:gdLst/>
            <a:ahLst/>
            <a:cxnLst/>
            <a:rect l="l" t="t" r="r" b="b"/>
            <a:pathLst>
              <a:path w="2800350" h="1609089" extrusionOk="0">
                <a:moveTo>
                  <a:pt x="2800349" y="1146034"/>
                </a:moveTo>
                <a:lnTo>
                  <a:pt x="2792080" y="1217999"/>
                </a:lnTo>
                <a:lnTo>
                  <a:pt x="2780504" y="1264063"/>
                </a:lnTo>
                <a:lnTo>
                  <a:pt x="2764525" y="1308678"/>
                </a:lnTo>
                <a:lnTo>
                  <a:pt x="2744277" y="1351524"/>
                </a:lnTo>
                <a:lnTo>
                  <a:pt x="2719890" y="1392282"/>
                </a:lnTo>
                <a:lnTo>
                  <a:pt x="2691497" y="1430635"/>
                </a:lnTo>
                <a:lnTo>
                  <a:pt x="2659230" y="1466264"/>
                </a:lnTo>
                <a:lnTo>
                  <a:pt x="2623601" y="1498531"/>
                </a:lnTo>
                <a:lnTo>
                  <a:pt x="2585248" y="1526924"/>
                </a:lnTo>
                <a:lnTo>
                  <a:pt x="2544490" y="1551310"/>
                </a:lnTo>
                <a:lnTo>
                  <a:pt x="2501644" y="1571559"/>
                </a:lnTo>
                <a:lnTo>
                  <a:pt x="2457030" y="1587538"/>
                </a:lnTo>
                <a:lnTo>
                  <a:pt x="2410965" y="1599114"/>
                </a:lnTo>
                <a:lnTo>
                  <a:pt x="2363769" y="1606157"/>
                </a:lnTo>
                <a:lnTo>
                  <a:pt x="2315759" y="1608534"/>
                </a:lnTo>
                <a:lnTo>
                  <a:pt x="485780" y="1608534"/>
                </a:lnTo>
                <a:lnTo>
                  <a:pt x="437771" y="1606157"/>
                </a:lnTo>
                <a:lnTo>
                  <a:pt x="390574" y="1599114"/>
                </a:lnTo>
                <a:lnTo>
                  <a:pt x="344510" y="1587537"/>
                </a:lnTo>
                <a:lnTo>
                  <a:pt x="299895" y="1571559"/>
                </a:lnTo>
                <a:lnTo>
                  <a:pt x="257050" y="1551310"/>
                </a:lnTo>
                <a:lnTo>
                  <a:pt x="216291" y="1526924"/>
                </a:lnTo>
                <a:lnTo>
                  <a:pt x="177938" y="1498531"/>
                </a:lnTo>
                <a:lnTo>
                  <a:pt x="142310" y="1466264"/>
                </a:lnTo>
                <a:lnTo>
                  <a:pt x="110042" y="1430635"/>
                </a:lnTo>
                <a:lnTo>
                  <a:pt x="81650" y="1392282"/>
                </a:lnTo>
                <a:lnTo>
                  <a:pt x="57263" y="1351524"/>
                </a:lnTo>
                <a:lnTo>
                  <a:pt x="37014" y="1308678"/>
                </a:lnTo>
                <a:lnTo>
                  <a:pt x="21036" y="1264063"/>
                </a:lnTo>
                <a:lnTo>
                  <a:pt x="9459" y="1217999"/>
                </a:lnTo>
                <a:lnTo>
                  <a:pt x="2417" y="1170802"/>
                </a:lnTo>
                <a:lnTo>
                  <a:pt x="0" y="1122793"/>
                </a:lnTo>
                <a:lnTo>
                  <a:pt x="0" y="485738"/>
                </a:lnTo>
                <a:lnTo>
                  <a:pt x="2417" y="437731"/>
                </a:lnTo>
                <a:lnTo>
                  <a:pt x="9459" y="390534"/>
                </a:lnTo>
                <a:lnTo>
                  <a:pt x="21036" y="344470"/>
                </a:lnTo>
                <a:lnTo>
                  <a:pt x="37015" y="299855"/>
                </a:lnTo>
                <a:lnTo>
                  <a:pt x="57263" y="257009"/>
                </a:lnTo>
                <a:lnTo>
                  <a:pt x="81650" y="216251"/>
                </a:lnTo>
                <a:lnTo>
                  <a:pt x="110043" y="177898"/>
                </a:lnTo>
                <a:lnTo>
                  <a:pt x="142310" y="142269"/>
                </a:lnTo>
                <a:lnTo>
                  <a:pt x="177938" y="110002"/>
                </a:lnTo>
                <a:lnTo>
                  <a:pt x="216291" y="81610"/>
                </a:lnTo>
                <a:lnTo>
                  <a:pt x="257050" y="57223"/>
                </a:lnTo>
                <a:lnTo>
                  <a:pt x="299895" y="36974"/>
                </a:lnTo>
                <a:lnTo>
                  <a:pt x="344510" y="20996"/>
                </a:lnTo>
                <a:lnTo>
                  <a:pt x="390574" y="9419"/>
                </a:lnTo>
                <a:lnTo>
                  <a:pt x="437771" y="2376"/>
                </a:lnTo>
                <a:lnTo>
                  <a:pt x="485780" y="0"/>
                </a:lnTo>
                <a:lnTo>
                  <a:pt x="2315759" y="0"/>
                </a:lnTo>
                <a:lnTo>
                  <a:pt x="2363769" y="2376"/>
                </a:lnTo>
                <a:lnTo>
                  <a:pt x="2410965" y="9419"/>
                </a:lnTo>
                <a:lnTo>
                  <a:pt x="2457030" y="20996"/>
                </a:lnTo>
                <a:lnTo>
                  <a:pt x="2501644" y="36974"/>
                </a:lnTo>
                <a:lnTo>
                  <a:pt x="2544490" y="57223"/>
                </a:lnTo>
                <a:lnTo>
                  <a:pt x="2585248" y="81609"/>
                </a:lnTo>
                <a:lnTo>
                  <a:pt x="2623601" y="110002"/>
                </a:lnTo>
                <a:lnTo>
                  <a:pt x="2659230" y="142269"/>
                </a:lnTo>
                <a:lnTo>
                  <a:pt x="2691497" y="177898"/>
                </a:lnTo>
                <a:lnTo>
                  <a:pt x="2719890" y="216251"/>
                </a:lnTo>
                <a:lnTo>
                  <a:pt x="2744276" y="257009"/>
                </a:lnTo>
                <a:lnTo>
                  <a:pt x="2764525" y="299855"/>
                </a:lnTo>
                <a:lnTo>
                  <a:pt x="2780504" y="344470"/>
                </a:lnTo>
                <a:lnTo>
                  <a:pt x="2792080" y="390534"/>
                </a:lnTo>
                <a:lnTo>
                  <a:pt x="2799123" y="437731"/>
                </a:lnTo>
                <a:lnTo>
                  <a:pt x="2800349" y="462500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94" name="Google Shape;1194;p78"/>
          <p:cNvSpPr/>
          <p:nvPr/>
        </p:nvSpPr>
        <p:spPr>
          <a:xfrm>
            <a:off x="5466210" y="2365442"/>
            <a:ext cx="700088" cy="700088"/>
          </a:xfrm>
          <a:custGeom>
            <a:avLst/>
            <a:gdLst/>
            <a:ahLst/>
            <a:cxnLst/>
            <a:rect l="l" t="t" r="r" b="b"/>
            <a:pathLst>
              <a:path w="1400175" h="1400175" extrusionOk="0">
                <a:moveTo>
                  <a:pt x="762992" y="1400174"/>
                </a:moveTo>
                <a:lnTo>
                  <a:pt x="842967" y="1388897"/>
                </a:lnTo>
                <a:lnTo>
                  <a:pt x="888082" y="1378090"/>
                </a:lnTo>
                <a:lnTo>
                  <a:pt x="932014" y="1364429"/>
                </a:lnTo>
                <a:lnTo>
                  <a:pt x="974660" y="1348018"/>
                </a:lnTo>
                <a:lnTo>
                  <a:pt x="1015915" y="1328962"/>
                </a:lnTo>
                <a:lnTo>
                  <a:pt x="1055674" y="1307365"/>
                </a:lnTo>
                <a:lnTo>
                  <a:pt x="1093833" y="1283333"/>
                </a:lnTo>
                <a:lnTo>
                  <a:pt x="1130287" y="1256969"/>
                </a:lnTo>
                <a:lnTo>
                  <a:pt x="1164932" y="1228378"/>
                </a:lnTo>
                <a:lnTo>
                  <a:pt x="1197664" y="1197664"/>
                </a:lnTo>
                <a:lnTo>
                  <a:pt x="1228378" y="1164933"/>
                </a:lnTo>
                <a:lnTo>
                  <a:pt x="1256969" y="1130287"/>
                </a:lnTo>
                <a:lnTo>
                  <a:pt x="1283333" y="1093833"/>
                </a:lnTo>
                <a:lnTo>
                  <a:pt x="1307365" y="1055674"/>
                </a:lnTo>
                <a:lnTo>
                  <a:pt x="1328962" y="1015915"/>
                </a:lnTo>
                <a:lnTo>
                  <a:pt x="1348017" y="974660"/>
                </a:lnTo>
                <a:lnTo>
                  <a:pt x="1364428" y="932014"/>
                </a:lnTo>
                <a:lnTo>
                  <a:pt x="1378090" y="888082"/>
                </a:lnTo>
                <a:lnTo>
                  <a:pt x="1388897" y="842967"/>
                </a:lnTo>
                <a:lnTo>
                  <a:pt x="1396746" y="796775"/>
                </a:lnTo>
                <a:lnTo>
                  <a:pt x="1400174" y="762991"/>
                </a:lnTo>
              </a:path>
              <a:path w="1400175" h="1400175" extrusionOk="0">
                <a:moveTo>
                  <a:pt x="1400174" y="640160"/>
                </a:moveTo>
                <a:lnTo>
                  <a:pt x="1388897" y="560183"/>
                </a:lnTo>
                <a:lnTo>
                  <a:pt x="1378090" y="515069"/>
                </a:lnTo>
                <a:lnTo>
                  <a:pt x="1364428" y="471136"/>
                </a:lnTo>
                <a:lnTo>
                  <a:pt x="1348017" y="428490"/>
                </a:lnTo>
                <a:lnTo>
                  <a:pt x="1328961" y="387236"/>
                </a:lnTo>
                <a:lnTo>
                  <a:pt x="1307365" y="347476"/>
                </a:lnTo>
                <a:lnTo>
                  <a:pt x="1283333" y="309318"/>
                </a:lnTo>
                <a:lnTo>
                  <a:pt x="1256969" y="272863"/>
                </a:lnTo>
                <a:lnTo>
                  <a:pt x="1228378" y="238218"/>
                </a:lnTo>
                <a:lnTo>
                  <a:pt x="1197664" y="205486"/>
                </a:lnTo>
                <a:lnTo>
                  <a:pt x="1164932" y="174773"/>
                </a:lnTo>
                <a:lnTo>
                  <a:pt x="1130287" y="146182"/>
                </a:lnTo>
                <a:lnTo>
                  <a:pt x="1093833" y="119818"/>
                </a:lnTo>
                <a:lnTo>
                  <a:pt x="1055674" y="95785"/>
                </a:lnTo>
                <a:lnTo>
                  <a:pt x="1015915" y="74189"/>
                </a:lnTo>
                <a:lnTo>
                  <a:pt x="974660" y="55133"/>
                </a:lnTo>
                <a:lnTo>
                  <a:pt x="932014" y="38722"/>
                </a:lnTo>
                <a:lnTo>
                  <a:pt x="888082" y="25061"/>
                </a:lnTo>
                <a:lnTo>
                  <a:pt x="842967" y="14253"/>
                </a:lnTo>
                <a:lnTo>
                  <a:pt x="796775" y="6404"/>
                </a:lnTo>
                <a:lnTo>
                  <a:pt x="749609" y="1618"/>
                </a:lnTo>
                <a:lnTo>
                  <a:pt x="701575" y="0"/>
                </a:lnTo>
                <a:lnTo>
                  <a:pt x="653541" y="1618"/>
                </a:lnTo>
                <a:lnTo>
                  <a:pt x="606375" y="6404"/>
                </a:lnTo>
                <a:lnTo>
                  <a:pt x="560183" y="14253"/>
                </a:lnTo>
                <a:lnTo>
                  <a:pt x="515068" y="25061"/>
                </a:lnTo>
                <a:lnTo>
                  <a:pt x="471136" y="38722"/>
                </a:lnTo>
                <a:lnTo>
                  <a:pt x="428490" y="55133"/>
                </a:lnTo>
                <a:lnTo>
                  <a:pt x="387235" y="74189"/>
                </a:lnTo>
                <a:lnTo>
                  <a:pt x="347476" y="95785"/>
                </a:lnTo>
                <a:lnTo>
                  <a:pt x="309317" y="119818"/>
                </a:lnTo>
                <a:lnTo>
                  <a:pt x="272863" y="146182"/>
                </a:lnTo>
                <a:lnTo>
                  <a:pt x="238218" y="174773"/>
                </a:lnTo>
                <a:lnTo>
                  <a:pt x="205486" y="205486"/>
                </a:lnTo>
                <a:lnTo>
                  <a:pt x="174773" y="238218"/>
                </a:lnTo>
                <a:lnTo>
                  <a:pt x="146182" y="272863"/>
                </a:lnTo>
                <a:lnTo>
                  <a:pt x="119818" y="309318"/>
                </a:lnTo>
                <a:lnTo>
                  <a:pt x="95785" y="347477"/>
                </a:lnTo>
                <a:lnTo>
                  <a:pt x="74189" y="387236"/>
                </a:lnTo>
                <a:lnTo>
                  <a:pt x="55133" y="428490"/>
                </a:lnTo>
                <a:lnTo>
                  <a:pt x="38722" y="471136"/>
                </a:lnTo>
                <a:lnTo>
                  <a:pt x="25060" y="515069"/>
                </a:lnTo>
                <a:lnTo>
                  <a:pt x="14253" y="560183"/>
                </a:lnTo>
                <a:lnTo>
                  <a:pt x="6404" y="606376"/>
                </a:lnTo>
                <a:lnTo>
                  <a:pt x="1618" y="653541"/>
                </a:lnTo>
                <a:lnTo>
                  <a:pt x="0" y="701575"/>
                </a:lnTo>
                <a:lnTo>
                  <a:pt x="1618" y="749609"/>
                </a:lnTo>
                <a:lnTo>
                  <a:pt x="6404" y="796775"/>
                </a:lnTo>
                <a:lnTo>
                  <a:pt x="14253" y="842967"/>
                </a:lnTo>
                <a:lnTo>
                  <a:pt x="25060" y="888082"/>
                </a:lnTo>
                <a:lnTo>
                  <a:pt x="38722" y="932014"/>
                </a:lnTo>
                <a:lnTo>
                  <a:pt x="55133" y="974660"/>
                </a:lnTo>
                <a:lnTo>
                  <a:pt x="74189" y="1015915"/>
                </a:lnTo>
                <a:lnTo>
                  <a:pt x="95785" y="1055674"/>
                </a:lnTo>
                <a:lnTo>
                  <a:pt x="119817" y="1093833"/>
                </a:lnTo>
                <a:lnTo>
                  <a:pt x="146181" y="1130287"/>
                </a:lnTo>
                <a:lnTo>
                  <a:pt x="174772" y="1164932"/>
                </a:lnTo>
                <a:lnTo>
                  <a:pt x="205486" y="1197664"/>
                </a:lnTo>
                <a:lnTo>
                  <a:pt x="238218" y="1228378"/>
                </a:lnTo>
                <a:lnTo>
                  <a:pt x="272863" y="1256969"/>
                </a:lnTo>
                <a:lnTo>
                  <a:pt x="309317" y="1283333"/>
                </a:lnTo>
                <a:lnTo>
                  <a:pt x="347476" y="1307365"/>
                </a:lnTo>
                <a:lnTo>
                  <a:pt x="387235" y="1328962"/>
                </a:lnTo>
                <a:lnTo>
                  <a:pt x="428490" y="1348018"/>
                </a:lnTo>
                <a:lnTo>
                  <a:pt x="471136" y="1364429"/>
                </a:lnTo>
                <a:lnTo>
                  <a:pt x="515068" y="1378090"/>
                </a:lnTo>
                <a:lnTo>
                  <a:pt x="560183" y="1388897"/>
                </a:lnTo>
                <a:lnTo>
                  <a:pt x="606375" y="1396746"/>
                </a:lnTo>
                <a:lnTo>
                  <a:pt x="640158" y="1400174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95" name="Google Shape;1195;p78"/>
          <p:cNvSpPr/>
          <p:nvPr/>
        </p:nvSpPr>
        <p:spPr>
          <a:xfrm>
            <a:off x="5530429" y="2429661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1146809" h="1146810" extrusionOk="0">
                <a:moveTo>
                  <a:pt x="573157" y="1146314"/>
                </a:moveTo>
                <a:lnTo>
                  <a:pt x="526149" y="1144414"/>
                </a:lnTo>
                <a:lnTo>
                  <a:pt x="480188" y="1138813"/>
                </a:lnTo>
                <a:lnTo>
                  <a:pt x="435420" y="1129657"/>
                </a:lnTo>
                <a:lnTo>
                  <a:pt x="391995" y="1117094"/>
                </a:lnTo>
                <a:lnTo>
                  <a:pt x="350058" y="1101273"/>
                </a:lnTo>
                <a:lnTo>
                  <a:pt x="309758" y="1082340"/>
                </a:lnTo>
                <a:lnTo>
                  <a:pt x="271242" y="1060442"/>
                </a:lnTo>
                <a:lnTo>
                  <a:pt x="234657" y="1035728"/>
                </a:lnTo>
                <a:lnTo>
                  <a:pt x="200152" y="1008345"/>
                </a:lnTo>
                <a:lnTo>
                  <a:pt x="167873" y="978440"/>
                </a:lnTo>
                <a:lnTo>
                  <a:pt x="137969" y="946162"/>
                </a:lnTo>
                <a:lnTo>
                  <a:pt x="110586" y="911656"/>
                </a:lnTo>
                <a:lnTo>
                  <a:pt x="85872" y="875072"/>
                </a:lnTo>
                <a:lnTo>
                  <a:pt x="63974" y="836556"/>
                </a:lnTo>
                <a:lnTo>
                  <a:pt x="45041" y="796256"/>
                </a:lnTo>
                <a:lnTo>
                  <a:pt x="29219" y="754319"/>
                </a:lnTo>
                <a:lnTo>
                  <a:pt x="16657" y="710893"/>
                </a:lnTo>
                <a:lnTo>
                  <a:pt x="7501" y="666126"/>
                </a:lnTo>
                <a:lnTo>
                  <a:pt x="1899" y="620165"/>
                </a:lnTo>
                <a:lnTo>
                  <a:pt x="0" y="573157"/>
                </a:lnTo>
                <a:lnTo>
                  <a:pt x="1899" y="526149"/>
                </a:lnTo>
                <a:lnTo>
                  <a:pt x="7501" y="480188"/>
                </a:lnTo>
                <a:lnTo>
                  <a:pt x="16657" y="435421"/>
                </a:lnTo>
                <a:lnTo>
                  <a:pt x="29219" y="391995"/>
                </a:lnTo>
                <a:lnTo>
                  <a:pt x="45041" y="350058"/>
                </a:lnTo>
                <a:lnTo>
                  <a:pt x="63974" y="309758"/>
                </a:lnTo>
                <a:lnTo>
                  <a:pt x="85872" y="271242"/>
                </a:lnTo>
                <a:lnTo>
                  <a:pt x="110586" y="234658"/>
                </a:lnTo>
                <a:lnTo>
                  <a:pt x="137969" y="200152"/>
                </a:lnTo>
                <a:lnTo>
                  <a:pt x="167873" y="167873"/>
                </a:lnTo>
                <a:lnTo>
                  <a:pt x="200152" y="137969"/>
                </a:lnTo>
                <a:lnTo>
                  <a:pt x="234657" y="110586"/>
                </a:lnTo>
                <a:lnTo>
                  <a:pt x="271242" y="85872"/>
                </a:lnTo>
                <a:lnTo>
                  <a:pt x="309758" y="63974"/>
                </a:lnTo>
                <a:lnTo>
                  <a:pt x="350058" y="45041"/>
                </a:lnTo>
                <a:lnTo>
                  <a:pt x="391995" y="29219"/>
                </a:lnTo>
                <a:lnTo>
                  <a:pt x="435420" y="16657"/>
                </a:lnTo>
                <a:lnTo>
                  <a:pt x="480188" y="7501"/>
                </a:lnTo>
                <a:lnTo>
                  <a:pt x="526149" y="1899"/>
                </a:lnTo>
                <a:lnTo>
                  <a:pt x="573157" y="0"/>
                </a:lnTo>
                <a:lnTo>
                  <a:pt x="620165" y="1899"/>
                </a:lnTo>
                <a:lnTo>
                  <a:pt x="666126" y="7501"/>
                </a:lnTo>
                <a:lnTo>
                  <a:pt x="710893" y="16657"/>
                </a:lnTo>
                <a:lnTo>
                  <a:pt x="754319" y="29219"/>
                </a:lnTo>
                <a:lnTo>
                  <a:pt x="796255" y="45041"/>
                </a:lnTo>
                <a:lnTo>
                  <a:pt x="836556" y="63974"/>
                </a:lnTo>
                <a:lnTo>
                  <a:pt x="875072" y="85872"/>
                </a:lnTo>
                <a:lnTo>
                  <a:pt x="911656" y="110586"/>
                </a:lnTo>
                <a:lnTo>
                  <a:pt x="946161" y="137969"/>
                </a:lnTo>
                <a:lnTo>
                  <a:pt x="978440" y="167873"/>
                </a:lnTo>
                <a:lnTo>
                  <a:pt x="1008345" y="200152"/>
                </a:lnTo>
                <a:lnTo>
                  <a:pt x="1035728" y="234658"/>
                </a:lnTo>
                <a:lnTo>
                  <a:pt x="1060442" y="271242"/>
                </a:lnTo>
                <a:lnTo>
                  <a:pt x="1082339" y="309758"/>
                </a:lnTo>
                <a:lnTo>
                  <a:pt x="1101272" y="350058"/>
                </a:lnTo>
                <a:lnTo>
                  <a:pt x="1117094" y="391995"/>
                </a:lnTo>
                <a:lnTo>
                  <a:pt x="1129656" y="435421"/>
                </a:lnTo>
                <a:lnTo>
                  <a:pt x="1138812" y="480188"/>
                </a:lnTo>
                <a:lnTo>
                  <a:pt x="1144414" y="526149"/>
                </a:lnTo>
                <a:lnTo>
                  <a:pt x="1146314" y="573157"/>
                </a:lnTo>
                <a:lnTo>
                  <a:pt x="1144414" y="620165"/>
                </a:lnTo>
                <a:lnTo>
                  <a:pt x="1138812" y="666126"/>
                </a:lnTo>
                <a:lnTo>
                  <a:pt x="1129656" y="710893"/>
                </a:lnTo>
                <a:lnTo>
                  <a:pt x="1117094" y="754319"/>
                </a:lnTo>
                <a:lnTo>
                  <a:pt x="1101272" y="796256"/>
                </a:lnTo>
                <a:lnTo>
                  <a:pt x="1082339" y="836556"/>
                </a:lnTo>
                <a:lnTo>
                  <a:pt x="1060442" y="875072"/>
                </a:lnTo>
                <a:lnTo>
                  <a:pt x="1035728" y="911656"/>
                </a:lnTo>
                <a:lnTo>
                  <a:pt x="1008345" y="946162"/>
                </a:lnTo>
                <a:lnTo>
                  <a:pt x="978440" y="978440"/>
                </a:lnTo>
                <a:lnTo>
                  <a:pt x="946161" y="1008345"/>
                </a:lnTo>
                <a:lnTo>
                  <a:pt x="911656" y="1035728"/>
                </a:lnTo>
                <a:lnTo>
                  <a:pt x="875072" y="1060442"/>
                </a:lnTo>
                <a:lnTo>
                  <a:pt x="836556" y="1082340"/>
                </a:lnTo>
                <a:lnTo>
                  <a:pt x="796255" y="1101273"/>
                </a:lnTo>
                <a:lnTo>
                  <a:pt x="754319" y="1117094"/>
                </a:lnTo>
                <a:lnTo>
                  <a:pt x="710893" y="1129657"/>
                </a:lnTo>
                <a:lnTo>
                  <a:pt x="666126" y="1138813"/>
                </a:lnTo>
                <a:lnTo>
                  <a:pt x="620165" y="1144414"/>
                </a:lnTo>
                <a:lnTo>
                  <a:pt x="573157" y="1146314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B430B73-BEC8-45D0-6D76-1541E8213AFB}"/>
              </a:ext>
            </a:extLst>
          </p:cNvPr>
          <p:cNvGrpSpPr/>
          <p:nvPr/>
        </p:nvGrpSpPr>
        <p:grpSpPr>
          <a:xfrm>
            <a:off x="6434702" y="2698549"/>
            <a:ext cx="1171450" cy="85725"/>
            <a:chOff x="6434702" y="2698549"/>
            <a:chExt cx="1171450" cy="85725"/>
          </a:xfrm>
        </p:grpSpPr>
        <p:sp>
          <p:nvSpPr>
            <p:cNvPr id="1196" name="Google Shape;1196;p78"/>
            <p:cNvSpPr/>
            <p:nvPr/>
          </p:nvSpPr>
          <p:spPr>
            <a:xfrm>
              <a:off x="6434702" y="2731021"/>
              <a:ext cx="1109345" cy="0"/>
            </a:xfrm>
            <a:custGeom>
              <a:avLst/>
              <a:gdLst/>
              <a:ahLst/>
              <a:cxnLst/>
              <a:rect l="l" t="t" r="r" b="b"/>
              <a:pathLst>
                <a:path w="2218690" h="120000" extrusionOk="0">
                  <a:moveTo>
                    <a:pt x="0" y="0"/>
                  </a:moveTo>
                  <a:lnTo>
                    <a:pt x="2218208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197" name="Google Shape;1197;p78"/>
            <p:cNvSpPr/>
            <p:nvPr/>
          </p:nvSpPr>
          <p:spPr>
            <a:xfrm>
              <a:off x="7549002" y="2698549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198" name="Google Shape;1198;p78"/>
          <p:cNvSpPr txBox="1"/>
          <p:nvPr/>
        </p:nvSpPr>
        <p:spPr>
          <a:xfrm>
            <a:off x="1394615" y="4167354"/>
            <a:ext cx="6356668" cy="51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marR="0" lvl="0" indent="0" algn="l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Representa uma </a:t>
            </a: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decisão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e sempre tem pelo menos dois caminhos ramificados.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9" name="Google Shape;1199;p78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786203C-D28F-7370-DCC3-A8B3603EBDF6}"/>
              </a:ext>
            </a:extLst>
          </p:cNvPr>
          <p:cNvSpPr/>
          <p:nvPr/>
        </p:nvSpPr>
        <p:spPr>
          <a:xfrm>
            <a:off x="4178544" y="2195078"/>
            <a:ext cx="1142400" cy="11765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3" name="Google Shape;1193;p78"/>
          <p:cNvSpPr/>
          <p:nvPr/>
        </p:nvSpPr>
        <p:spPr>
          <a:xfrm>
            <a:off x="4348496" y="2339731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1657350" h="1657350" extrusionOk="0">
                <a:moveTo>
                  <a:pt x="1657349" y="832693"/>
                </a:moveTo>
                <a:lnTo>
                  <a:pt x="832693" y="1657349"/>
                </a:lnTo>
              </a:path>
              <a:path w="1657350" h="1657350" extrusionOk="0">
                <a:moveTo>
                  <a:pt x="827335" y="1657349"/>
                </a:moveTo>
                <a:lnTo>
                  <a:pt x="0" y="830014"/>
                </a:lnTo>
                <a:lnTo>
                  <a:pt x="830014" y="0"/>
                </a:lnTo>
                <a:lnTo>
                  <a:pt x="1657349" y="827335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9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05" name="Google Shape;1205;p79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79"/>
          <p:cNvSpPr/>
          <p:nvPr/>
        </p:nvSpPr>
        <p:spPr>
          <a:xfrm>
            <a:off x="1284569" y="2375833"/>
            <a:ext cx="804545" cy="804545"/>
          </a:xfrm>
          <a:custGeom>
            <a:avLst/>
            <a:gdLst/>
            <a:ahLst/>
            <a:cxnLst/>
            <a:rect l="l" t="t" r="r" b="b"/>
            <a:pathLst>
              <a:path w="1609089" h="1609089" extrusionOk="0">
                <a:moveTo>
                  <a:pt x="804323" y="1608647"/>
                </a:moveTo>
                <a:lnTo>
                  <a:pt x="757063" y="1607281"/>
                </a:lnTo>
                <a:lnTo>
                  <a:pt x="710522" y="1603236"/>
                </a:lnTo>
                <a:lnTo>
                  <a:pt x="664776" y="1596585"/>
                </a:lnTo>
                <a:lnTo>
                  <a:pt x="619899" y="1587404"/>
                </a:lnTo>
                <a:lnTo>
                  <a:pt x="575968" y="1575769"/>
                </a:lnTo>
                <a:lnTo>
                  <a:pt x="533058" y="1561756"/>
                </a:lnTo>
                <a:lnTo>
                  <a:pt x="491244" y="1545439"/>
                </a:lnTo>
                <a:lnTo>
                  <a:pt x="450602" y="1526895"/>
                </a:lnTo>
                <a:lnTo>
                  <a:pt x="411207" y="1506197"/>
                </a:lnTo>
                <a:lnTo>
                  <a:pt x="373135" y="1483423"/>
                </a:lnTo>
                <a:lnTo>
                  <a:pt x="336461" y="1458648"/>
                </a:lnTo>
                <a:lnTo>
                  <a:pt x="301260" y="1431946"/>
                </a:lnTo>
                <a:lnTo>
                  <a:pt x="267608" y="1403394"/>
                </a:lnTo>
                <a:lnTo>
                  <a:pt x="235581" y="1373066"/>
                </a:lnTo>
                <a:lnTo>
                  <a:pt x="205253" y="1341039"/>
                </a:lnTo>
                <a:lnTo>
                  <a:pt x="176700" y="1307387"/>
                </a:lnTo>
                <a:lnTo>
                  <a:pt x="149999" y="1272186"/>
                </a:lnTo>
                <a:lnTo>
                  <a:pt x="125223" y="1235512"/>
                </a:lnTo>
                <a:lnTo>
                  <a:pt x="102449" y="1197439"/>
                </a:lnTo>
                <a:lnTo>
                  <a:pt x="81752" y="1158044"/>
                </a:lnTo>
                <a:lnTo>
                  <a:pt x="63207" y="1117402"/>
                </a:lnTo>
                <a:lnTo>
                  <a:pt x="46890" y="1075589"/>
                </a:lnTo>
                <a:lnTo>
                  <a:pt x="32877" y="1032678"/>
                </a:lnTo>
                <a:lnTo>
                  <a:pt x="21242" y="988747"/>
                </a:lnTo>
                <a:lnTo>
                  <a:pt x="12062" y="943871"/>
                </a:lnTo>
                <a:lnTo>
                  <a:pt x="5411" y="898124"/>
                </a:lnTo>
                <a:lnTo>
                  <a:pt x="1365" y="851583"/>
                </a:lnTo>
                <a:lnTo>
                  <a:pt x="0" y="804323"/>
                </a:lnTo>
                <a:lnTo>
                  <a:pt x="1365" y="757063"/>
                </a:lnTo>
                <a:lnTo>
                  <a:pt x="5411" y="710522"/>
                </a:lnTo>
                <a:lnTo>
                  <a:pt x="12062" y="664776"/>
                </a:lnTo>
                <a:lnTo>
                  <a:pt x="21242" y="619899"/>
                </a:lnTo>
                <a:lnTo>
                  <a:pt x="32877" y="575968"/>
                </a:lnTo>
                <a:lnTo>
                  <a:pt x="46890" y="533058"/>
                </a:lnTo>
                <a:lnTo>
                  <a:pt x="63207" y="491244"/>
                </a:lnTo>
                <a:lnTo>
                  <a:pt x="81752" y="450602"/>
                </a:lnTo>
                <a:lnTo>
                  <a:pt x="102449" y="411207"/>
                </a:lnTo>
                <a:lnTo>
                  <a:pt x="125223" y="373135"/>
                </a:lnTo>
                <a:lnTo>
                  <a:pt x="149999" y="336461"/>
                </a:lnTo>
                <a:lnTo>
                  <a:pt x="176700" y="301260"/>
                </a:lnTo>
                <a:lnTo>
                  <a:pt x="205253" y="267608"/>
                </a:lnTo>
                <a:lnTo>
                  <a:pt x="235581" y="235581"/>
                </a:lnTo>
                <a:lnTo>
                  <a:pt x="267608" y="205253"/>
                </a:lnTo>
                <a:lnTo>
                  <a:pt x="301260" y="176700"/>
                </a:lnTo>
                <a:lnTo>
                  <a:pt x="336461" y="149999"/>
                </a:lnTo>
                <a:lnTo>
                  <a:pt x="373135" y="125223"/>
                </a:lnTo>
                <a:lnTo>
                  <a:pt x="411207" y="102449"/>
                </a:lnTo>
                <a:lnTo>
                  <a:pt x="450602" y="81752"/>
                </a:lnTo>
                <a:lnTo>
                  <a:pt x="491244" y="63207"/>
                </a:lnTo>
                <a:lnTo>
                  <a:pt x="533058" y="46890"/>
                </a:lnTo>
                <a:lnTo>
                  <a:pt x="575968" y="32877"/>
                </a:lnTo>
                <a:lnTo>
                  <a:pt x="619899" y="21242"/>
                </a:lnTo>
                <a:lnTo>
                  <a:pt x="664776" y="12062"/>
                </a:lnTo>
                <a:lnTo>
                  <a:pt x="710522" y="5411"/>
                </a:lnTo>
                <a:lnTo>
                  <a:pt x="757063" y="1365"/>
                </a:lnTo>
                <a:lnTo>
                  <a:pt x="804323" y="0"/>
                </a:lnTo>
                <a:lnTo>
                  <a:pt x="851583" y="1365"/>
                </a:lnTo>
                <a:lnTo>
                  <a:pt x="898124" y="5411"/>
                </a:lnTo>
                <a:lnTo>
                  <a:pt x="943871" y="12062"/>
                </a:lnTo>
                <a:lnTo>
                  <a:pt x="988747" y="21242"/>
                </a:lnTo>
                <a:lnTo>
                  <a:pt x="1032678" y="32877"/>
                </a:lnTo>
                <a:lnTo>
                  <a:pt x="1075589" y="46890"/>
                </a:lnTo>
                <a:lnTo>
                  <a:pt x="1117402" y="63207"/>
                </a:lnTo>
                <a:lnTo>
                  <a:pt x="1158045" y="81752"/>
                </a:lnTo>
                <a:lnTo>
                  <a:pt x="1197439" y="102449"/>
                </a:lnTo>
                <a:lnTo>
                  <a:pt x="1235512" y="125223"/>
                </a:lnTo>
                <a:lnTo>
                  <a:pt x="1272186" y="149999"/>
                </a:lnTo>
                <a:lnTo>
                  <a:pt x="1307387" y="176700"/>
                </a:lnTo>
                <a:lnTo>
                  <a:pt x="1341039" y="205253"/>
                </a:lnTo>
                <a:lnTo>
                  <a:pt x="1373066" y="235581"/>
                </a:lnTo>
                <a:lnTo>
                  <a:pt x="1403394" y="267608"/>
                </a:lnTo>
                <a:lnTo>
                  <a:pt x="1431946" y="301260"/>
                </a:lnTo>
                <a:lnTo>
                  <a:pt x="1458648" y="336461"/>
                </a:lnTo>
                <a:lnTo>
                  <a:pt x="1483424" y="373135"/>
                </a:lnTo>
                <a:lnTo>
                  <a:pt x="1506198" y="411207"/>
                </a:lnTo>
                <a:lnTo>
                  <a:pt x="1526895" y="450602"/>
                </a:lnTo>
                <a:lnTo>
                  <a:pt x="1545439" y="491244"/>
                </a:lnTo>
                <a:lnTo>
                  <a:pt x="1561756" y="533058"/>
                </a:lnTo>
                <a:lnTo>
                  <a:pt x="1575770" y="575968"/>
                </a:lnTo>
                <a:lnTo>
                  <a:pt x="1587404" y="619899"/>
                </a:lnTo>
                <a:lnTo>
                  <a:pt x="1596585" y="664776"/>
                </a:lnTo>
                <a:lnTo>
                  <a:pt x="1603236" y="710522"/>
                </a:lnTo>
                <a:lnTo>
                  <a:pt x="1607282" y="757063"/>
                </a:lnTo>
                <a:lnTo>
                  <a:pt x="1608647" y="804323"/>
                </a:lnTo>
                <a:lnTo>
                  <a:pt x="1607282" y="851583"/>
                </a:lnTo>
                <a:lnTo>
                  <a:pt x="1603236" y="898124"/>
                </a:lnTo>
                <a:lnTo>
                  <a:pt x="1596585" y="943871"/>
                </a:lnTo>
                <a:lnTo>
                  <a:pt x="1587404" y="988747"/>
                </a:lnTo>
                <a:lnTo>
                  <a:pt x="1575770" y="1032678"/>
                </a:lnTo>
                <a:lnTo>
                  <a:pt x="1561756" y="1075589"/>
                </a:lnTo>
                <a:lnTo>
                  <a:pt x="1545439" y="1117402"/>
                </a:lnTo>
                <a:lnTo>
                  <a:pt x="1526895" y="1158044"/>
                </a:lnTo>
                <a:lnTo>
                  <a:pt x="1506198" y="1197439"/>
                </a:lnTo>
                <a:lnTo>
                  <a:pt x="1483424" y="1235512"/>
                </a:lnTo>
                <a:lnTo>
                  <a:pt x="1458648" y="1272186"/>
                </a:lnTo>
                <a:lnTo>
                  <a:pt x="1431946" y="1307387"/>
                </a:lnTo>
                <a:lnTo>
                  <a:pt x="1403394" y="1341039"/>
                </a:lnTo>
                <a:lnTo>
                  <a:pt x="1373066" y="1373066"/>
                </a:lnTo>
                <a:lnTo>
                  <a:pt x="1341039" y="1403394"/>
                </a:lnTo>
                <a:lnTo>
                  <a:pt x="1307387" y="1431946"/>
                </a:lnTo>
                <a:lnTo>
                  <a:pt x="1272186" y="1458648"/>
                </a:lnTo>
                <a:lnTo>
                  <a:pt x="1235512" y="1483423"/>
                </a:lnTo>
                <a:lnTo>
                  <a:pt x="1197439" y="1506197"/>
                </a:lnTo>
                <a:lnTo>
                  <a:pt x="1158045" y="1526895"/>
                </a:lnTo>
                <a:lnTo>
                  <a:pt x="1117402" y="1545439"/>
                </a:lnTo>
                <a:lnTo>
                  <a:pt x="1075589" y="1561756"/>
                </a:lnTo>
                <a:lnTo>
                  <a:pt x="1032678" y="1575769"/>
                </a:lnTo>
                <a:lnTo>
                  <a:pt x="988747" y="1587404"/>
                </a:lnTo>
                <a:lnTo>
                  <a:pt x="943871" y="1596585"/>
                </a:lnTo>
                <a:lnTo>
                  <a:pt x="898124" y="1603236"/>
                </a:lnTo>
                <a:lnTo>
                  <a:pt x="851583" y="1607281"/>
                </a:lnTo>
                <a:lnTo>
                  <a:pt x="804323" y="1608647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08" name="Google Shape;1208;p79"/>
          <p:cNvSpPr/>
          <p:nvPr/>
        </p:nvSpPr>
        <p:spPr>
          <a:xfrm>
            <a:off x="2545688" y="2365442"/>
            <a:ext cx="1400175" cy="804545"/>
          </a:xfrm>
          <a:custGeom>
            <a:avLst/>
            <a:gdLst/>
            <a:ahLst/>
            <a:cxnLst/>
            <a:rect l="l" t="t" r="r" b="b"/>
            <a:pathLst>
              <a:path w="2800350" h="1609089" extrusionOk="0">
                <a:moveTo>
                  <a:pt x="2800349" y="1146034"/>
                </a:moveTo>
                <a:lnTo>
                  <a:pt x="2792080" y="1217999"/>
                </a:lnTo>
                <a:lnTo>
                  <a:pt x="2780504" y="1264063"/>
                </a:lnTo>
                <a:lnTo>
                  <a:pt x="2764525" y="1308678"/>
                </a:lnTo>
                <a:lnTo>
                  <a:pt x="2744277" y="1351524"/>
                </a:lnTo>
                <a:lnTo>
                  <a:pt x="2719890" y="1392282"/>
                </a:lnTo>
                <a:lnTo>
                  <a:pt x="2691497" y="1430635"/>
                </a:lnTo>
                <a:lnTo>
                  <a:pt x="2659230" y="1466264"/>
                </a:lnTo>
                <a:lnTo>
                  <a:pt x="2623601" y="1498531"/>
                </a:lnTo>
                <a:lnTo>
                  <a:pt x="2585248" y="1526924"/>
                </a:lnTo>
                <a:lnTo>
                  <a:pt x="2544490" y="1551310"/>
                </a:lnTo>
                <a:lnTo>
                  <a:pt x="2501644" y="1571559"/>
                </a:lnTo>
                <a:lnTo>
                  <a:pt x="2457030" y="1587538"/>
                </a:lnTo>
                <a:lnTo>
                  <a:pt x="2410965" y="1599114"/>
                </a:lnTo>
                <a:lnTo>
                  <a:pt x="2363769" y="1606157"/>
                </a:lnTo>
                <a:lnTo>
                  <a:pt x="2315759" y="1608534"/>
                </a:lnTo>
                <a:lnTo>
                  <a:pt x="485780" y="1608534"/>
                </a:lnTo>
                <a:lnTo>
                  <a:pt x="437771" y="1606157"/>
                </a:lnTo>
                <a:lnTo>
                  <a:pt x="390574" y="1599114"/>
                </a:lnTo>
                <a:lnTo>
                  <a:pt x="344510" y="1587537"/>
                </a:lnTo>
                <a:lnTo>
                  <a:pt x="299895" y="1571559"/>
                </a:lnTo>
                <a:lnTo>
                  <a:pt x="257050" y="1551310"/>
                </a:lnTo>
                <a:lnTo>
                  <a:pt x="216291" y="1526924"/>
                </a:lnTo>
                <a:lnTo>
                  <a:pt x="177938" y="1498531"/>
                </a:lnTo>
                <a:lnTo>
                  <a:pt x="142310" y="1466264"/>
                </a:lnTo>
                <a:lnTo>
                  <a:pt x="110042" y="1430635"/>
                </a:lnTo>
                <a:lnTo>
                  <a:pt x="81650" y="1392282"/>
                </a:lnTo>
                <a:lnTo>
                  <a:pt x="57263" y="1351524"/>
                </a:lnTo>
                <a:lnTo>
                  <a:pt x="37014" y="1308678"/>
                </a:lnTo>
                <a:lnTo>
                  <a:pt x="21036" y="1264063"/>
                </a:lnTo>
                <a:lnTo>
                  <a:pt x="9459" y="1217999"/>
                </a:lnTo>
                <a:lnTo>
                  <a:pt x="2417" y="1170802"/>
                </a:lnTo>
                <a:lnTo>
                  <a:pt x="0" y="1122793"/>
                </a:lnTo>
                <a:lnTo>
                  <a:pt x="0" y="485738"/>
                </a:lnTo>
                <a:lnTo>
                  <a:pt x="2417" y="437731"/>
                </a:lnTo>
                <a:lnTo>
                  <a:pt x="9459" y="390534"/>
                </a:lnTo>
                <a:lnTo>
                  <a:pt x="21036" y="344470"/>
                </a:lnTo>
                <a:lnTo>
                  <a:pt x="37015" y="299855"/>
                </a:lnTo>
                <a:lnTo>
                  <a:pt x="57263" y="257009"/>
                </a:lnTo>
                <a:lnTo>
                  <a:pt x="81650" y="216251"/>
                </a:lnTo>
                <a:lnTo>
                  <a:pt x="110043" y="177898"/>
                </a:lnTo>
                <a:lnTo>
                  <a:pt x="142310" y="142269"/>
                </a:lnTo>
                <a:lnTo>
                  <a:pt x="177938" y="110002"/>
                </a:lnTo>
                <a:lnTo>
                  <a:pt x="216291" y="81610"/>
                </a:lnTo>
                <a:lnTo>
                  <a:pt x="257050" y="57223"/>
                </a:lnTo>
                <a:lnTo>
                  <a:pt x="299895" y="36974"/>
                </a:lnTo>
                <a:lnTo>
                  <a:pt x="344510" y="20996"/>
                </a:lnTo>
                <a:lnTo>
                  <a:pt x="390574" y="9419"/>
                </a:lnTo>
                <a:lnTo>
                  <a:pt x="437771" y="2376"/>
                </a:lnTo>
                <a:lnTo>
                  <a:pt x="485780" y="0"/>
                </a:lnTo>
                <a:lnTo>
                  <a:pt x="2315759" y="0"/>
                </a:lnTo>
                <a:lnTo>
                  <a:pt x="2363769" y="2376"/>
                </a:lnTo>
                <a:lnTo>
                  <a:pt x="2410965" y="9419"/>
                </a:lnTo>
                <a:lnTo>
                  <a:pt x="2457030" y="20996"/>
                </a:lnTo>
                <a:lnTo>
                  <a:pt x="2501644" y="36974"/>
                </a:lnTo>
                <a:lnTo>
                  <a:pt x="2544490" y="57223"/>
                </a:lnTo>
                <a:lnTo>
                  <a:pt x="2585248" y="81609"/>
                </a:lnTo>
                <a:lnTo>
                  <a:pt x="2623601" y="110002"/>
                </a:lnTo>
                <a:lnTo>
                  <a:pt x="2659230" y="142269"/>
                </a:lnTo>
                <a:lnTo>
                  <a:pt x="2691497" y="177898"/>
                </a:lnTo>
                <a:lnTo>
                  <a:pt x="2719890" y="216251"/>
                </a:lnTo>
                <a:lnTo>
                  <a:pt x="2744276" y="257009"/>
                </a:lnTo>
                <a:lnTo>
                  <a:pt x="2764525" y="299855"/>
                </a:lnTo>
                <a:lnTo>
                  <a:pt x="2780504" y="344470"/>
                </a:lnTo>
                <a:lnTo>
                  <a:pt x="2792080" y="390534"/>
                </a:lnTo>
                <a:lnTo>
                  <a:pt x="2799123" y="437731"/>
                </a:lnTo>
                <a:lnTo>
                  <a:pt x="2800349" y="462500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09" name="Google Shape;1209;p79"/>
          <p:cNvSpPr/>
          <p:nvPr/>
        </p:nvSpPr>
        <p:spPr>
          <a:xfrm>
            <a:off x="4161460" y="2339731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1657350" h="1657350" extrusionOk="0">
                <a:moveTo>
                  <a:pt x="1657349" y="832693"/>
                </a:moveTo>
                <a:lnTo>
                  <a:pt x="832693" y="1657349"/>
                </a:lnTo>
              </a:path>
              <a:path w="1657350" h="1657350" extrusionOk="0">
                <a:moveTo>
                  <a:pt x="827335" y="1657349"/>
                </a:moveTo>
                <a:lnTo>
                  <a:pt x="0" y="830014"/>
                </a:lnTo>
                <a:lnTo>
                  <a:pt x="830014" y="0"/>
                </a:lnTo>
                <a:lnTo>
                  <a:pt x="1657349" y="827335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13" name="Google Shape;1213;p79"/>
          <p:cNvSpPr/>
          <p:nvPr/>
        </p:nvSpPr>
        <p:spPr>
          <a:xfrm>
            <a:off x="6507439" y="2731021"/>
            <a:ext cx="1109345" cy="0"/>
          </a:xfrm>
          <a:custGeom>
            <a:avLst/>
            <a:gdLst/>
            <a:ahLst/>
            <a:cxnLst/>
            <a:rect l="l" t="t" r="r" b="b"/>
            <a:pathLst>
              <a:path w="2218690" h="120000" extrusionOk="0">
                <a:moveTo>
                  <a:pt x="0" y="0"/>
                </a:moveTo>
                <a:lnTo>
                  <a:pt x="2218208" y="0"/>
                </a:lnTo>
              </a:path>
            </a:pathLst>
          </a:custGeom>
          <a:noFill/>
          <a:ln w="5712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14" name="Google Shape;1214;p79"/>
          <p:cNvSpPr/>
          <p:nvPr/>
        </p:nvSpPr>
        <p:spPr>
          <a:xfrm>
            <a:off x="7559392" y="2688158"/>
            <a:ext cx="57150" cy="85725"/>
          </a:xfrm>
          <a:custGeom>
            <a:avLst/>
            <a:gdLst/>
            <a:ahLst/>
            <a:cxnLst/>
            <a:rect l="l" t="t" r="r" b="b"/>
            <a:pathLst>
              <a:path w="114300" h="171450" extrusionOk="0">
                <a:moveTo>
                  <a:pt x="0" y="0"/>
                </a:moveTo>
                <a:lnTo>
                  <a:pt x="114299" y="85724"/>
                </a:lnTo>
                <a:lnTo>
                  <a:pt x="0" y="171449"/>
                </a:lnTo>
              </a:path>
            </a:pathLst>
          </a:custGeom>
          <a:noFill/>
          <a:ln w="5712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15" name="Google Shape;1215;p79"/>
          <p:cNvSpPr txBox="1"/>
          <p:nvPr/>
        </p:nvSpPr>
        <p:spPr>
          <a:xfrm>
            <a:off x="2348227" y="4297404"/>
            <a:ext cx="4000124" cy="2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Marca o </a:t>
            </a: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estado final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de uma atividade.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6" name="Google Shape;1216;p79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55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D3041C0-89AC-F1F6-81E1-BA1A80AC5141}"/>
              </a:ext>
            </a:extLst>
          </p:cNvPr>
          <p:cNvSpPr/>
          <p:nvPr/>
        </p:nvSpPr>
        <p:spPr>
          <a:xfrm>
            <a:off x="5124117" y="2101560"/>
            <a:ext cx="1142400" cy="11765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1" name="Google Shape;1211;p79"/>
          <p:cNvSpPr/>
          <p:nvPr/>
        </p:nvSpPr>
        <p:spPr>
          <a:xfrm>
            <a:off x="5351910" y="2365442"/>
            <a:ext cx="700088" cy="700088"/>
          </a:xfrm>
          <a:custGeom>
            <a:avLst/>
            <a:gdLst/>
            <a:ahLst/>
            <a:cxnLst/>
            <a:rect l="l" t="t" r="r" b="b"/>
            <a:pathLst>
              <a:path w="1400175" h="1400175" extrusionOk="0">
                <a:moveTo>
                  <a:pt x="762992" y="1400174"/>
                </a:moveTo>
                <a:lnTo>
                  <a:pt x="842967" y="1388897"/>
                </a:lnTo>
                <a:lnTo>
                  <a:pt x="888082" y="1378090"/>
                </a:lnTo>
                <a:lnTo>
                  <a:pt x="932014" y="1364429"/>
                </a:lnTo>
                <a:lnTo>
                  <a:pt x="974660" y="1348018"/>
                </a:lnTo>
                <a:lnTo>
                  <a:pt x="1015915" y="1328962"/>
                </a:lnTo>
                <a:lnTo>
                  <a:pt x="1055674" y="1307365"/>
                </a:lnTo>
                <a:lnTo>
                  <a:pt x="1093833" y="1283333"/>
                </a:lnTo>
                <a:lnTo>
                  <a:pt x="1130287" y="1256969"/>
                </a:lnTo>
                <a:lnTo>
                  <a:pt x="1164932" y="1228378"/>
                </a:lnTo>
                <a:lnTo>
                  <a:pt x="1197664" y="1197664"/>
                </a:lnTo>
                <a:lnTo>
                  <a:pt x="1228378" y="1164933"/>
                </a:lnTo>
                <a:lnTo>
                  <a:pt x="1256969" y="1130287"/>
                </a:lnTo>
                <a:lnTo>
                  <a:pt x="1283333" y="1093833"/>
                </a:lnTo>
                <a:lnTo>
                  <a:pt x="1307365" y="1055674"/>
                </a:lnTo>
                <a:lnTo>
                  <a:pt x="1328962" y="1015915"/>
                </a:lnTo>
                <a:lnTo>
                  <a:pt x="1348017" y="974660"/>
                </a:lnTo>
                <a:lnTo>
                  <a:pt x="1364428" y="932014"/>
                </a:lnTo>
                <a:lnTo>
                  <a:pt x="1378090" y="888082"/>
                </a:lnTo>
                <a:lnTo>
                  <a:pt x="1388897" y="842967"/>
                </a:lnTo>
                <a:lnTo>
                  <a:pt x="1396746" y="796775"/>
                </a:lnTo>
                <a:lnTo>
                  <a:pt x="1400174" y="762991"/>
                </a:lnTo>
              </a:path>
              <a:path w="1400175" h="1400175" extrusionOk="0">
                <a:moveTo>
                  <a:pt x="1400174" y="640160"/>
                </a:moveTo>
                <a:lnTo>
                  <a:pt x="1388897" y="560183"/>
                </a:lnTo>
                <a:lnTo>
                  <a:pt x="1378090" y="515069"/>
                </a:lnTo>
                <a:lnTo>
                  <a:pt x="1364428" y="471136"/>
                </a:lnTo>
                <a:lnTo>
                  <a:pt x="1348017" y="428490"/>
                </a:lnTo>
                <a:lnTo>
                  <a:pt x="1328961" y="387236"/>
                </a:lnTo>
                <a:lnTo>
                  <a:pt x="1307365" y="347476"/>
                </a:lnTo>
                <a:lnTo>
                  <a:pt x="1283333" y="309318"/>
                </a:lnTo>
                <a:lnTo>
                  <a:pt x="1256969" y="272863"/>
                </a:lnTo>
                <a:lnTo>
                  <a:pt x="1228378" y="238218"/>
                </a:lnTo>
                <a:lnTo>
                  <a:pt x="1197664" y="205486"/>
                </a:lnTo>
                <a:lnTo>
                  <a:pt x="1164932" y="174773"/>
                </a:lnTo>
                <a:lnTo>
                  <a:pt x="1130287" y="146182"/>
                </a:lnTo>
                <a:lnTo>
                  <a:pt x="1093833" y="119818"/>
                </a:lnTo>
                <a:lnTo>
                  <a:pt x="1055674" y="95785"/>
                </a:lnTo>
                <a:lnTo>
                  <a:pt x="1015915" y="74189"/>
                </a:lnTo>
                <a:lnTo>
                  <a:pt x="974660" y="55133"/>
                </a:lnTo>
                <a:lnTo>
                  <a:pt x="932014" y="38722"/>
                </a:lnTo>
                <a:lnTo>
                  <a:pt x="888082" y="25061"/>
                </a:lnTo>
                <a:lnTo>
                  <a:pt x="842967" y="14253"/>
                </a:lnTo>
                <a:lnTo>
                  <a:pt x="796775" y="6404"/>
                </a:lnTo>
                <a:lnTo>
                  <a:pt x="749609" y="1618"/>
                </a:lnTo>
                <a:lnTo>
                  <a:pt x="701575" y="0"/>
                </a:lnTo>
                <a:lnTo>
                  <a:pt x="653541" y="1618"/>
                </a:lnTo>
                <a:lnTo>
                  <a:pt x="606375" y="6404"/>
                </a:lnTo>
                <a:lnTo>
                  <a:pt x="560183" y="14253"/>
                </a:lnTo>
                <a:lnTo>
                  <a:pt x="515068" y="25061"/>
                </a:lnTo>
                <a:lnTo>
                  <a:pt x="471136" y="38722"/>
                </a:lnTo>
                <a:lnTo>
                  <a:pt x="428490" y="55133"/>
                </a:lnTo>
                <a:lnTo>
                  <a:pt x="387235" y="74189"/>
                </a:lnTo>
                <a:lnTo>
                  <a:pt x="347476" y="95785"/>
                </a:lnTo>
                <a:lnTo>
                  <a:pt x="309317" y="119818"/>
                </a:lnTo>
                <a:lnTo>
                  <a:pt x="272863" y="146182"/>
                </a:lnTo>
                <a:lnTo>
                  <a:pt x="238218" y="174773"/>
                </a:lnTo>
                <a:lnTo>
                  <a:pt x="205486" y="205486"/>
                </a:lnTo>
                <a:lnTo>
                  <a:pt x="174773" y="238218"/>
                </a:lnTo>
                <a:lnTo>
                  <a:pt x="146182" y="272863"/>
                </a:lnTo>
                <a:lnTo>
                  <a:pt x="119818" y="309318"/>
                </a:lnTo>
                <a:lnTo>
                  <a:pt x="95785" y="347477"/>
                </a:lnTo>
                <a:lnTo>
                  <a:pt x="74189" y="387236"/>
                </a:lnTo>
                <a:lnTo>
                  <a:pt x="55133" y="428490"/>
                </a:lnTo>
                <a:lnTo>
                  <a:pt x="38722" y="471136"/>
                </a:lnTo>
                <a:lnTo>
                  <a:pt x="25060" y="515069"/>
                </a:lnTo>
                <a:lnTo>
                  <a:pt x="14253" y="560183"/>
                </a:lnTo>
                <a:lnTo>
                  <a:pt x="6404" y="606376"/>
                </a:lnTo>
                <a:lnTo>
                  <a:pt x="1618" y="653541"/>
                </a:lnTo>
                <a:lnTo>
                  <a:pt x="0" y="701575"/>
                </a:lnTo>
                <a:lnTo>
                  <a:pt x="1618" y="749609"/>
                </a:lnTo>
                <a:lnTo>
                  <a:pt x="6404" y="796775"/>
                </a:lnTo>
                <a:lnTo>
                  <a:pt x="14253" y="842967"/>
                </a:lnTo>
                <a:lnTo>
                  <a:pt x="25060" y="888082"/>
                </a:lnTo>
                <a:lnTo>
                  <a:pt x="38722" y="932014"/>
                </a:lnTo>
                <a:lnTo>
                  <a:pt x="55133" y="974660"/>
                </a:lnTo>
                <a:lnTo>
                  <a:pt x="74189" y="1015915"/>
                </a:lnTo>
                <a:lnTo>
                  <a:pt x="95785" y="1055674"/>
                </a:lnTo>
                <a:lnTo>
                  <a:pt x="119817" y="1093833"/>
                </a:lnTo>
                <a:lnTo>
                  <a:pt x="146181" y="1130287"/>
                </a:lnTo>
                <a:lnTo>
                  <a:pt x="174772" y="1164932"/>
                </a:lnTo>
                <a:lnTo>
                  <a:pt x="205486" y="1197664"/>
                </a:lnTo>
                <a:lnTo>
                  <a:pt x="238218" y="1228378"/>
                </a:lnTo>
                <a:lnTo>
                  <a:pt x="272863" y="1256969"/>
                </a:lnTo>
                <a:lnTo>
                  <a:pt x="309317" y="1283333"/>
                </a:lnTo>
                <a:lnTo>
                  <a:pt x="347476" y="1307365"/>
                </a:lnTo>
                <a:lnTo>
                  <a:pt x="387235" y="1328962"/>
                </a:lnTo>
                <a:lnTo>
                  <a:pt x="428490" y="1348018"/>
                </a:lnTo>
                <a:lnTo>
                  <a:pt x="471136" y="1364429"/>
                </a:lnTo>
                <a:lnTo>
                  <a:pt x="515068" y="1378090"/>
                </a:lnTo>
                <a:lnTo>
                  <a:pt x="560183" y="1388897"/>
                </a:lnTo>
                <a:lnTo>
                  <a:pt x="606375" y="1396746"/>
                </a:lnTo>
                <a:lnTo>
                  <a:pt x="640158" y="1400174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12" name="Google Shape;1212;p79"/>
          <p:cNvSpPr/>
          <p:nvPr/>
        </p:nvSpPr>
        <p:spPr>
          <a:xfrm>
            <a:off x="5416130" y="2429662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1146809" h="1146810" extrusionOk="0">
                <a:moveTo>
                  <a:pt x="573157" y="1146314"/>
                </a:moveTo>
                <a:lnTo>
                  <a:pt x="526149" y="1144414"/>
                </a:lnTo>
                <a:lnTo>
                  <a:pt x="480188" y="1138813"/>
                </a:lnTo>
                <a:lnTo>
                  <a:pt x="435420" y="1129657"/>
                </a:lnTo>
                <a:lnTo>
                  <a:pt x="391995" y="1117094"/>
                </a:lnTo>
                <a:lnTo>
                  <a:pt x="350058" y="1101273"/>
                </a:lnTo>
                <a:lnTo>
                  <a:pt x="309758" y="1082339"/>
                </a:lnTo>
                <a:lnTo>
                  <a:pt x="271242" y="1060442"/>
                </a:lnTo>
                <a:lnTo>
                  <a:pt x="234657" y="1035728"/>
                </a:lnTo>
                <a:lnTo>
                  <a:pt x="200152" y="1008345"/>
                </a:lnTo>
                <a:lnTo>
                  <a:pt x="167873" y="978440"/>
                </a:lnTo>
                <a:lnTo>
                  <a:pt x="137969" y="946161"/>
                </a:lnTo>
                <a:lnTo>
                  <a:pt x="110586" y="911656"/>
                </a:lnTo>
                <a:lnTo>
                  <a:pt x="85872" y="875072"/>
                </a:lnTo>
                <a:lnTo>
                  <a:pt x="63974" y="836556"/>
                </a:lnTo>
                <a:lnTo>
                  <a:pt x="45041" y="796255"/>
                </a:lnTo>
                <a:lnTo>
                  <a:pt x="29219" y="754319"/>
                </a:lnTo>
                <a:lnTo>
                  <a:pt x="16657" y="710893"/>
                </a:lnTo>
                <a:lnTo>
                  <a:pt x="7501" y="666126"/>
                </a:lnTo>
                <a:lnTo>
                  <a:pt x="1899" y="620165"/>
                </a:lnTo>
                <a:lnTo>
                  <a:pt x="0" y="573157"/>
                </a:lnTo>
                <a:lnTo>
                  <a:pt x="1899" y="526149"/>
                </a:lnTo>
                <a:lnTo>
                  <a:pt x="7501" y="480188"/>
                </a:lnTo>
                <a:lnTo>
                  <a:pt x="16657" y="435420"/>
                </a:lnTo>
                <a:lnTo>
                  <a:pt x="29219" y="391995"/>
                </a:lnTo>
                <a:lnTo>
                  <a:pt x="45041" y="350058"/>
                </a:lnTo>
                <a:lnTo>
                  <a:pt x="63974" y="309758"/>
                </a:lnTo>
                <a:lnTo>
                  <a:pt x="85872" y="271242"/>
                </a:lnTo>
                <a:lnTo>
                  <a:pt x="110586" y="234658"/>
                </a:lnTo>
                <a:lnTo>
                  <a:pt x="137969" y="200152"/>
                </a:lnTo>
                <a:lnTo>
                  <a:pt x="167873" y="167873"/>
                </a:lnTo>
                <a:lnTo>
                  <a:pt x="200152" y="137969"/>
                </a:lnTo>
                <a:lnTo>
                  <a:pt x="234657" y="110586"/>
                </a:lnTo>
                <a:lnTo>
                  <a:pt x="271242" y="85872"/>
                </a:lnTo>
                <a:lnTo>
                  <a:pt x="309758" y="63974"/>
                </a:lnTo>
                <a:lnTo>
                  <a:pt x="350058" y="45041"/>
                </a:lnTo>
                <a:lnTo>
                  <a:pt x="391995" y="29219"/>
                </a:lnTo>
                <a:lnTo>
                  <a:pt x="435420" y="16657"/>
                </a:lnTo>
                <a:lnTo>
                  <a:pt x="480188" y="7501"/>
                </a:lnTo>
                <a:lnTo>
                  <a:pt x="526149" y="1899"/>
                </a:lnTo>
                <a:lnTo>
                  <a:pt x="573157" y="0"/>
                </a:lnTo>
                <a:lnTo>
                  <a:pt x="620165" y="1899"/>
                </a:lnTo>
                <a:lnTo>
                  <a:pt x="666126" y="7501"/>
                </a:lnTo>
                <a:lnTo>
                  <a:pt x="710893" y="16657"/>
                </a:lnTo>
                <a:lnTo>
                  <a:pt x="754319" y="29219"/>
                </a:lnTo>
                <a:lnTo>
                  <a:pt x="796255" y="45041"/>
                </a:lnTo>
                <a:lnTo>
                  <a:pt x="836556" y="63974"/>
                </a:lnTo>
                <a:lnTo>
                  <a:pt x="875072" y="85872"/>
                </a:lnTo>
                <a:lnTo>
                  <a:pt x="911656" y="110586"/>
                </a:lnTo>
                <a:lnTo>
                  <a:pt x="946161" y="137969"/>
                </a:lnTo>
                <a:lnTo>
                  <a:pt x="978440" y="167873"/>
                </a:lnTo>
                <a:lnTo>
                  <a:pt x="1008345" y="200152"/>
                </a:lnTo>
                <a:lnTo>
                  <a:pt x="1035728" y="234658"/>
                </a:lnTo>
                <a:lnTo>
                  <a:pt x="1060442" y="271242"/>
                </a:lnTo>
                <a:lnTo>
                  <a:pt x="1082339" y="309758"/>
                </a:lnTo>
                <a:lnTo>
                  <a:pt x="1101272" y="350058"/>
                </a:lnTo>
                <a:lnTo>
                  <a:pt x="1117094" y="391995"/>
                </a:lnTo>
                <a:lnTo>
                  <a:pt x="1129656" y="435420"/>
                </a:lnTo>
                <a:lnTo>
                  <a:pt x="1138812" y="480188"/>
                </a:lnTo>
                <a:lnTo>
                  <a:pt x="1144414" y="526149"/>
                </a:lnTo>
                <a:lnTo>
                  <a:pt x="1146314" y="573157"/>
                </a:lnTo>
                <a:lnTo>
                  <a:pt x="1144414" y="620165"/>
                </a:lnTo>
                <a:lnTo>
                  <a:pt x="1138812" y="666126"/>
                </a:lnTo>
                <a:lnTo>
                  <a:pt x="1129656" y="710893"/>
                </a:lnTo>
                <a:lnTo>
                  <a:pt x="1117094" y="754319"/>
                </a:lnTo>
                <a:lnTo>
                  <a:pt x="1101272" y="796255"/>
                </a:lnTo>
                <a:lnTo>
                  <a:pt x="1082339" y="836556"/>
                </a:lnTo>
                <a:lnTo>
                  <a:pt x="1060442" y="875072"/>
                </a:lnTo>
                <a:lnTo>
                  <a:pt x="1035728" y="911656"/>
                </a:lnTo>
                <a:lnTo>
                  <a:pt x="1008345" y="946161"/>
                </a:lnTo>
                <a:lnTo>
                  <a:pt x="978440" y="978440"/>
                </a:lnTo>
                <a:lnTo>
                  <a:pt x="946161" y="1008345"/>
                </a:lnTo>
                <a:lnTo>
                  <a:pt x="911656" y="1035728"/>
                </a:lnTo>
                <a:lnTo>
                  <a:pt x="875072" y="1060442"/>
                </a:lnTo>
                <a:lnTo>
                  <a:pt x="836556" y="1082339"/>
                </a:lnTo>
                <a:lnTo>
                  <a:pt x="796255" y="1101273"/>
                </a:lnTo>
                <a:lnTo>
                  <a:pt x="754319" y="1117094"/>
                </a:lnTo>
                <a:lnTo>
                  <a:pt x="710893" y="1129657"/>
                </a:lnTo>
                <a:lnTo>
                  <a:pt x="666126" y="1138813"/>
                </a:lnTo>
                <a:lnTo>
                  <a:pt x="620165" y="1144414"/>
                </a:lnTo>
                <a:lnTo>
                  <a:pt x="573157" y="1146314"/>
                </a:lnTo>
                <a:close/>
              </a:path>
            </a:pathLst>
          </a:custGeom>
          <a:solidFill>
            <a:srgbClr val="011232"/>
          </a:solidFill>
          <a:ln>
            <a:solidFill>
              <a:srgbClr val="011232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80"/>
          <p:cNvSpPr/>
          <p:nvPr/>
        </p:nvSpPr>
        <p:spPr>
          <a:xfrm>
            <a:off x="0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22" name="Google Shape;1222;p80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80"/>
          <p:cNvSpPr/>
          <p:nvPr/>
        </p:nvSpPr>
        <p:spPr>
          <a:xfrm>
            <a:off x="1793724" y="2365441"/>
            <a:ext cx="804545" cy="804545"/>
          </a:xfrm>
          <a:custGeom>
            <a:avLst/>
            <a:gdLst/>
            <a:ahLst/>
            <a:cxnLst/>
            <a:rect l="l" t="t" r="r" b="b"/>
            <a:pathLst>
              <a:path w="1609089" h="1609089" extrusionOk="0">
                <a:moveTo>
                  <a:pt x="804323" y="1608647"/>
                </a:moveTo>
                <a:lnTo>
                  <a:pt x="757063" y="1607281"/>
                </a:lnTo>
                <a:lnTo>
                  <a:pt x="710522" y="1603236"/>
                </a:lnTo>
                <a:lnTo>
                  <a:pt x="664776" y="1596585"/>
                </a:lnTo>
                <a:lnTo>
                  <a:pt x="619899" y="1587404"/>
                </a:lnTo>
                <a:lnTo>
                  <a:pt x="575968" y="1575769"/>
                </a:lnTo>
                <a:lnTo>
                  <a:pt x="533058" y="1561756"/>
                </a:lnTo>
                <a:lnTo>
                  <a:pt x="491244" y="1545439"/>
                </a:lnTo>
                <a:lnTo>
                  <a:pt x="450602" y="1526895"/>
                </a:lnTo>
                <a:lnTo>
                  <a:pt x="411207" y="1506197"/>
                </a:lnTo>
                <a:lnTo>
                  <a:pt x="373135" y="1483423"/>
                </a:lnTo>
                <a:lnTo>
                  <a:pt x="336461" y="1458648"/>
                </a:lnTo>
                <a:lnTo>
                  <a:pt x="301260" y="1431946"/>
                </a:lnTo>
                <a:lnTo>
                  <a:pt x="267608" y="1403394"/>
                </a:lnTo>
                <a:lnTo>
                  <a:pt x="235581" y="1373066"/>
                </a:lnTo>
                <a:lnTo>
                  <a:pt x="205253" y="1341039"/>
                </a:lnTo>
                <a:lnTo>
                  <a:pt x="176700" y="1307387"/>
                </a:lnTo>
                <a:lnTo>
                  <a:pt x="149999" y="1272186"/>
                </a:lnTo>
                <a:lnTo>
                  <a:pt x="125223" y="1235512"/>
                </a:lnTo>
                <a:lnTo>
                  <a:pt x="102449" y="1197439"/>
                </a:lnTo>
                <a:lnTo>
                  <a:pt x="81752" y="1158044"/>
                </a:lnTo>
                <a:lnTo>
                  <a:pt x="63207" y="1117402"/>
                </a:lnTo>
                <a:lnTo>
                  <a:pt x="46890" y="1075589"/>
                </a:lnTo>
                <a:lnTo>
                  <a:pt x="32877" y="1032678"/>
                </a:lnTo>
                <a:lnTo>
                  <a:pt x="21242" y="988747"/>
                </a:lnTo>
                <a:lnTo>
                  <a:pt x="12062" y="943871"/>
                </a:lnTo>
                <a:lnTo>
                  <a:pt x="5411" y="898124"/>
                </a:lnTo>
                <a:lnTo>
                  <a:pt x="1365" y="851583"/>
                </a:lnTo>
                <a:lnTo>
                  <a:pt x="0" y="804323"/>
                </a:lnTo>
                <a:lnTo>
                  <a:pt x="1365" y="757063"/>
                </a:lnTo>
                <a:lnTo>
                  <a:pt x="5411" y="710522"/>
                </a:lnTo>
                <a:lnTo>
                  <a:pt x="12062" y="664776"/>
                </a:lnTo>
                <a:lnTo>
                  <a:pt x="21242" y="619899"/>
                </a:lnTo>
                <a:lnTo>
                  <a:pt x="32877" y="575968"/>
                </a:lnTo>
                <a:lnTo>
                  <a:pt x="46890" y="533058"/>
                </a:lnTo>
                <a:lnTo>
                  <a:pt x="63207" y="491244"/>
                </a:lnTo>
                <a:lnTo>
                  <a:pt x="81752" y="450602"/>
                </a:lnTo>
                <a:lnTo>
                  <a:pt x="102449" y="411207"/>
                </a:lnTo>
                <a:lnTo>
                  <a:pt x="125223" y="373135"/>
                </a:lnTo>
                <a:lnTo>
                  <a:pt x="149999" y="336461"/>
                </a:lnTo>
                <a:lnTo>
                  <a:pt x="176700" y="301260"/>
                </a:lnTo>
                <a:lnTo>
                  <a:pt x="205253" y="267608"/>
                </a:lnTo>
                <a:lnTo>
                  <a:pt x="235581" y="235581"/>
                </a:lnTo>
                <a:lnTo>
                  <a:pt x="267608" y="205253"/>
                </a:lnTo>
                <a:lnTo>
                  <a:pt x="301260" y="176700"/>
                </a:lnTo>
                <a:lnTo>
                  <a:pt x="336461" y="149999"/>
                </a:lnTo>
                <a:lnTo>
                  <a:pt x="373135" y="125223"/>
                </a:lnTo>
                <a:lnTo>
                  <a:pt x="411207" y="102449"/>
                </a:lnTo>
                <a:lnTo>
                  <a:pt x="450602" y="81752"/>
                </a:lnTo>
                <a:lnTo>
                  <a:pt x="491244" y="63207"/>
                </a:lnTo>
                <a:lnTo>
                  <a:pt x="533058" y="46890"/>
                </a:lnTo>
                <a:lnTo>
                  <a:pt x="575968" y="32877"/>
                </a:lnTo>
                <a:lnTo>
                  <a:pt x="619899" y="21242"/>
                </a:lnTo>
                <a:lnTo>
                  <a:pt x="664776" y="12062"/>
                </a:lnTo>
                <a:lnTo>
                  <a:pt x="710522" y="5411"/>
                </a:lnTo>
                <a:lnTo>
                  <a:pt x="757063" y="1365"/>
                </a:lnTo>
                <a:lnTo>
                  <a:pt x="804323" y="0"/>
                </a:lnTo>
                <a:lnTo>
                  <a:pt x="851583" y="1365"/>
                </a:lnTo>
                <a:lnTo>
                  <a:pt x="898124" y="5411"/>
                </a:lnTo>
                <a:lnTo>
                  <a:pt x="943871" y="12062"/>
                </a:lnTo>
                <a:lnTo>
                  <a:pt x="988747" y="21242"/>
                </a:lnTo>
                <a:lnTo>
                  <a:pt x="1032678" y="32877"/>
                </a:lnTo>
                <a:lnTo>
                  <a:pt x="1075589" y="46890"/>
                </a:lnTo>
                <a:lnTo>
                  <a:pt x="1117402" y="63207"/>
                </a:lnTo>
                <a:lnTo>
                  <a:pt x="1158045" y="81752"/>
                </a:lnTo>
                <a:lnTo>
                  <a:pt x="1197439" y="102449"/>
                </a:lnTo>
                <a:lnTo>
                  <a:pt x="1235512" y="125223"/>
                </a:lnTo>
                <a:lnTo>
                  <a:pt x="1272186" y="149999"/>
                </a:lnTo>
                <a:lnTo>
                  <a:pt x="1307387" y="176700"/>
                </a:lnTo>
                <a:lnTo>
                  <a:pt x="1341039" y="205253"/>
                </a:lnTo>
                <a:lnTo>
                  <a:pt x="1373066" y="235581"/>
                </a:lnTo>
                <a:lnTo>
                  <a:pt x="1403394" y="267608"/>
                </a:lnTo>
                <a:lnTo>
                  <a:pt x="1431946" y="301260"/>
                </a:lnTo>
                <a:lnTo>
                  <a:pt x="1458648" y="336461"/>
                </a:lnTo>
                <a:lnTo>
                  <a:pt x="1483424" y="373135"/>
                </a:lnTo>
                <a:lnTo>
                  <a:pt x="1506198" y="411207"/>
                </a:lnTo>
                <a:lnTo>
                  <a:pt x="1526895" y="450602"/>
                </a:lnTo>
                <a:lnTo>
                  <a:pt x="1545439" y="491244"/>
                </a:lnTo>
                <a:lnTo>
                  <a:pt x="1561756" y="533058"/>
                </a:lnTo>
                <a:lnTo>
                  <a:pt x="1575770" y="575968"/>
                </a:lnTo>
                <a:lnTo>
                  <a:pt x="1587404" y="619899"/>
                </a:lnTo>
                <a:lnTo>
                  <a:pt x="1596585" y="664776"/>
                </a:lnTo>
                <a:lnTo>
                  <a:pt x="1603236" y="710522"/>
                </a:lnTo>
                <a:lnTo>
                  <a:pt x="1607282" y="757063"/>
                </a:lnTo>
                <a:lnTo>
                  <a:pt x="1608647" y="804323"/>
                </a:lnTo>
                <a:lnTo>
                  <a:pt x="1607282" y="851583"/>
                </a:lnTo>
                <a:lnTo>
                  <a:pt x="1603236" y="898124"/>
                </a:lnTo>
                <a:lnTo>
                  <a:pt x="1596585" y="943871"/>
                </a:lnTo>
                <a:lnTo>
                  <a:pt x="1587404" y="988747"/>
                </a:lnTo>
                <a:lnTo>
                  <a:pt x="1575770" y="1032678"/>
                </a:lnTo>
                <a:lnTo>
                  <a:pt x="1561756" y="1075589"/>
                </a:lnTo>
                <a:lnTo>
                  <a:pt x="1545439" y="1117402"/>
                </a:lnTo>
                <a:lnTo>
                  <a:pt x="1526895" y="1158044"/>
                </a:lnTo>
                <a:lnTo>
                  <a:pt x="1506198" y="1197439"/>
                </a:lnTo>
                <a:lnTo>
                  <a:pt x="1483424" y="1235512"/>
                </a:lnTo>
                <a:lnTo>
                  <a:pt x="1458648" y="1272186"/>
                </a:lnTo>
                <a:lnTo>
                  <a:pt x="1431946" y="1307387"/>
                </a:lnTo>
                <a:lnTo>
                  <a:pt x="1403394" y="1341039"/>
                </a:lnTo>
                <a:lnTo>
                  <a:pt x="1373066" y="1373066"/>
                </a:lnTo>
                <a:lnTo>
                  <a:pt x="1341039" y="1403394"/>
                </a:lnTo>
                <a:lnTo>
                  <a:pt x="1307387" y="1431946"/>
                </a:lnTo>
                <a:lnTo>
                  <a:pt x="1272186" y="1458648"/>
                </a:lnTo>
                <a:lnTo>
                  <a:pt x="1235512" y="1483423"/>
                </a:lnTo>
                <a:lnTo>
                  <a:pt x="1197439" y="1506197"/>
                </a:lnTo>
                <a:lnTo>
                  <a:pt x="1158045" y="1526895"/>
                </a:lnTo>
                <a:lnTo>
                  <a:pt x="1117402" y="1545439"/>
                </a:lnTo>
                <a:lnTo>
                  <a:pt x="1075589" y="1561756"/>
                </a:lnTo>
                <a:lnTo>
                  <a:pt x="1032678" y="1575769"/>
                </a:lnTo>
                <a:lnTo>
                  <a:pt x="988747" y="1587404"/>
                </a:lnTo>
                <a:lnTo>
                  <a:pt x="943871" y="1596585"/>
                </a:lnTo>
                <a:lnTo>
                  <a:pt x="898124" y="1603236"/>
                </a:lnTo>
                <a:lnTo>
                  <a:pt x="851583" y="1607281"/>
                </a:lnTo>
                <a:lnTo>
                  <a:pt x="804323" y="1608647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25" name="Google Shape;1225;p80"/>
          <p:cNvSpPr/>
          <p:nvPr/>
        </p:nvSpPr>
        <p:spPr>
          <a:xfrm>
            <a:off x="2774288" y="2365441"/>
            <a:ext cx="1400175" cy="804545"/>
          </a:xfrm>
          <a:custGeom>
            <a:avLst/>
            <a:gdLst/>
            <a:ahLst/>
            <a:cxnLst/>
            <a:rect l="l" t="t" r="r" b="b"/>
            <a:pathLst>
              <a:path w="2800350" h="1609089" extrusionOk="0">
                <a:moveTo>
                  <a:pt x="2800349" y="1146034"/>
                </a:moveTo>
                <a:lnTo>
                  <a:pt x="2792080" y="1217999"/>
                </a:lnTo>
                <a:lnTo>
                  <a:pt x="2780504" y="1264063"/>
                </a:lnTo>
                <a:lnTo>
                  <a:pt x="2764525" y="1308678"/>
                </a:lnTo>
                <a:lnTo>
                  <a:pt x="2744277" y="1351524"/>
                </a:lnTo>
                <a:lnTo>
                  <a:pt x="2719890" y="1392282"/>
                </a:lnTo>
                <a:lnTo>
                  <a:pt x="2691497" y="1430635"/>
                </a:lnTo>
                <a:lnTo>
                  <a:pt x="2659230" y="1466264"/>
                </a:lnTo>
                <a:lnTo>
                  <a:pt x="2623601" y="1498531"/>
                </a:lnTo>
                <a:lnTo>
                  <a:pt x="2585248" y="1526924"/>
                </a:lnTo>
                <a:lnTo>
                  <a:pt x="2544490" y="1551310"/>
                </a:lnTo>
                <a:lnTo>
                  <a:pt x="2501644" y="1571559"/>
                </a:lnTo>
                <a:lnTo>
                  <a:pt x="2457030" y="1587538"/>
                </a:lnTo>
                <a:lnTo>
                  <a:pt x="2410965" y="1599114"/>
                </a:lnTo>
                <a:lnTo>
                  <a:pt x="2363769" y="1606157"/>
                </a:lnTo>
                <a:lnTo>
                  <a:pt x="2315759" y="1608534"/>
                </a:lnTo>
                <a:lnTo>
                  <a:pt x="485780" y="1608534"/>
                </a:lnTo>
                <a:lnTo>
                  <a:pt x="437771" y="1606157"/>
                </a:lnTo>
                <a:lnTo>
                  <a:pt x="390574" y="1599114"/>
                </a:lnTo>
                <a:lnTo>
                  <a:pt x="344510" y="1587537"/>
                </a:lnTo>
                <a:lnTo>
                  <a:pt x="299895" y="1571559"/>
                </a:lnTo>
                <a:lnTo>
                  <a:pt x="257050" y="1551310"/>
                </a:lnTo>
                <a:lnTo>
                  <a:pt x="216291" y="1526924"/>
                </a:lnTo>
                <a:lnTo>
                  <a:pt x="177938" y="1498531"/>
                </a:lnTo>
                <a:lnTo>
                  <a:pt x="142310" y="1466264"/>
                </a:lnTo>
                <a:lnTo>
                  <a:pt x="110042" y="1430635"/>
                </a:lnTo>
                <a:lnTo>
                  <a:pt x="81650" y="1392282"/>
                </a:lnTo>
                <a:lnTo>
                  <a:pt x="57263" y="1351524"/>
                </a:lnTo>
                <a:lnTo>
                  <a:pt x="37014" y="1308678"/>
                </a:lnTo>
                <a:lnTo>
                  <a:pt x="21036" y="1264063"/>
                </a:lnTo>
                <a:lnTo>
                  <a:pt x="9459" y="1217999"/>
                </a:lnTo>
                <a:lnTo>
                  <a:pt x="2417" y="1170802"/>
                </a:lnTo>
                <a:lnTo>
                  <a:pt x="0" y="1122793"/>
                </a:lnTo>
                <a:lnTo>
                  <a:pt x="0" y="485738"/>
                </a:lnTo>
                <a:lnTo>
                  <a:pt x="2417" y="437731"/>
                </a:lnTo>
                <a:lnTo>
                  <a:pt x="9459" y="390534"/>
                </a:lnTo>
                <a:lnTo>
                  <a:pt x="21036" y="344470"/>
                </a:lnTo>
                <a:lnTo>
                  <a:pt x="37015" y="299855"/>
                </a:lnTo>
                <a:lnTo>
                  <a:pt x="57263" y="257009"/>
                </a:lnTo>
                <a:lnTo>
                  <a:pt x="81650" y="216251"/>
                </a:lnTo>
                <a:lnTo>
                  <a:pt x="110043" y="177898"/>
                </a:lnTo>
                <a:lnTo>
                  <a:pt x="142310" y="142269"/>
                </a:lnTo>
                <a:lnTo>
                  <a:pt x="177938" y="110002"/>
                </a:lnTo>
                <a:lnTo>
                  <a:pt x="216291" y="81610"/>
                </a:lnTo>
                <a:lnTo>
                  <a:pt x="257050" y="57223"/>
                </a:lnTo>
                <a:lnTo>
                  <a:pt x="299895" y="36974"/>
                </a:lnTo>
                <a:lnTo>
                  <a:pt x="344510" y="20996"/>
                </a:lnTo>
                <a:lnTo>
                  <a:pt x="390574" y="9419"/>
                </a:lnTo>
                <a:lnTo>
                  <a:pt x="437771" y="2376"/>
                </a:lnTo>
                <a:lnTo>
                  <a:pt x="485780" y="0"/>
                </a:lnTo>
                <a:lnTo>
                  <a:pt x="2315759" y="0"/>
                </a:lnTo>
                <a:lnTo>
                  <a:pt x="2363769" y="2376"/>
                </a:lnTo>
                <a:lnTo>
                  <a:pt x="2410965" y="9419"/>
                </a:lnTo>
                <a:lnTo>
                  <a:pt x="2457030" y="20996"/>
                </a:lnTo>
                <a:lnTo>
                  <a:pt x="2501644" y="36974"/>
                </a:lnTo>
                <a:lnTo>
                  <a:pt x="2544490" y="57223"/>
                </a:lnTo>
                <a:lnTo>
                  <a:pt x="2585248" y="81609"/>
                </a:lnTo>
                <a:lnTo>
                  <a:pt x="2623601" y="110002"/>
                </a:lnTo>
                <a:lnTo>
                  <a:pt x="2659230" y="142269"/>
                </a:lnTo>
                <a:lnTo>
                  <a:pt x="2691497" y="177898"/>
                </a:lnTo>
                <a:lnTo>
                  <a:pt x="2719890" y="216251"/>
                </a:lnTo>
                <a:lnTo>
                  <a:pt x="2744276" y="257009"/>
                </a:lnTo>
                <a:lnTo>
                  <a:pt x="2764525" y="299855"/>
                </a:lnTo>
                <a:lnTo>
                  <a:pt x="2780504" y="344470"/>
                </a:lnTo>
                <a:lnTo>
                  <a:pt x="2792080" y="390534"/>
                </a:lnTo>
                <a:lnTo>
                  <a:pt x="2799123" y="437731"/>
                </a:lnTo>
                <a:lnTo>
                  <a:pt x="2800349" y="462500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26" name="Google Shape;1226;p80"/>
          <p:cNvSpPr/>
          <p:nvPr/>
        </p:nvSpPr>
        <p:spPr>
          <a:xfrm>
            <a:off x="4348496" y="233973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1657350" h="1657350" extrusionOk="0">
                <a:moveTo>
                  <a:pt x="1657349" y="832693"/>
                </a:moveTo>
                <a:lnTo>
                  <a:pt x="832693" y="1657349"/>
                </a:lnTo>
              </a:path>
              <a:path w="1657350" h="1657350" extrusionOk="0">
                <a:moveTo>
                  <a:pt x="827335" y="1657349"/>
                </a:moveTo>
                <a:lnTo>
                  <a:pt x="0" y="830014"/>
                </a:lnTo>
                <a:lnTo>
                  <a:pt x="830014" y="0"/>
                </a:lnTo>
                <a:lnTo>
                  <a:pt x="1657349" y="827335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27" name="Google Shape;1227;p80"/>
          <p:cNvSpPr/>
          <p:nvPr/>
        </p:nvSpPr>
        <p:spPr>
          <a:xfrm>
            <a:off x="5351910" y="2365441"/>
            <a:ext cx="700088" cy="700088"/>
          </a:xfrm>
          <a:custGeom>
            <a:avLst/>
            <a:gdLst/>
            <a:ahLst/>
            <a:cxnLst/>
            <a:rect l="l" t="t" r="r" b="b"/>
            <a:pathLst>
              <a:path w="1400175" h="1400175" extrusionOk="0">
                <a:moveTo>
                  <a:pt x="762992" y="1400174"/>
                </a:moveTo>
                <a:lnTo>
                  <a:pt x="842967" y="1388897"/>
                </a:lnTo>
                <a:lnTo>
                  <a:pt x="888082" y="1378090"/>
                </a:lnTo>
                <a:lnTo>
                  <a:pt x="932014" y="1364429"/>
                </a:lnTo>
                <a:lnTo>
                  <a:pt x="974660" y="1348018"/>
                </a:lnTo>
                <a:lnTo>
                  <a:pt x="1015915" y="1328962"/>
                </a:lnTo>
                <a:lnTo>
                  <a:pt x="1055674" y="1307365"/>
                </a:lnTo>
                <a:lnTo>
                  <a:pt x="1093833" y="1283333"/>
                </a:lnTo>
                <a:lnTo>
                  <a:pt x="1130287" y="1256969"/>
                </a:lnTo>
                <a:lnTo>
                  <a:pt x="1164932" y="1228378"/>
                </a:lnTo>
                <a:lnTo>
                  <a:pt x="1197664" y="1197664"/>
                </a:lnTo>
                <a:lnTo>
                  <a:pt x="1228378" y="1164933"/>
                </a:lnTo>
                <a:lnTo>
                  <a:pt x="1256969" y="1130287"/>
                </a:lnTo>
                <a:lnTo>
                  <a:pt x="1283333" y="1093833"/>
                </a:lnTo>
                <a:lnTo>
                  <a:pt x="1307365" y="1055674"/>
                </a:lnTo>
                <a:lnTo>
                  <a:pt x="1328962" y="1015915"/>
                </a:lnTo>
                <a:lnTo>
                  <a:pt x="1348017" y="974660"/>
                </a:lnTo>
                <a:lnTo>
                  <a:pt x="1364428" y="932014"/>
                </a:lnTo>
                <a:lnTo>
                  <a:pt x="1378090" y="888082"/>
                </a:lnTo>
                <a:lnTo>
                  <a:pt x="1388897" y="842967"/>
                </a:lnTo>
                <a:lnTo>
                  <a:pt x="1396746" y="796775"/>
                </a:lnTo>
                <a:lnTo>
                  <a:pt x="1400174" y="762991"/>
                </a:lnTo>
              </a:path>
              <a:path w="1400175" h="1400175" extrusionOk="0">
                <a:moveTo>
                  <a:pt x="1400174" y="640160"/>
                </a:moveTo>
                <a:lnTo>
                  <a:pt x="1388897" y="560183"/>
                </a:lnTo>
                <a:lnTo>
                  <a:pt x="1378090" y="515069"/>
                </a:lnTo>
                <a:lnTo>
                  <a:pt x="1364428" y="471136"/>
                </a:lnTo>
                <a:lnTo>
                  <a:pt x="1348017" y="428490"/>
                </a:lnTo>
                <a:lnTo>
                  <a:pt x="1328961" y="387236"/>
                </a:lnTo>
                <a:lnTo>
                  <a:pt x="1307365" y="347476"/>
                </a:lnTo>
                <a:lnTo>
                  <a:pt x="1283333" y="309318"/>
                </a:lnTo>
                <a:lnTo>
                  <a:pt x="1256969" y="272863"/>
                </a:lnTo>
                <a:lnTo>
                  <a:pt x="1228378" y="238218"/>
                </a:lnTo>
                <a:lnTo>
                  <a:pt x="1197664" y="205486"/>
                </a:lnTo>
                <a:lnTo>
                  <a:pt x="1164932" y="174773"/>
                </a:lnTo>
                <a:lnTo>
                  <a:pt x="1130287" y="146182"/>
                </a:lnTo>
                <a:lnTo>
                  <a:pt x="1093833" y="119818"/>
                </a:lnTo>
                <a:lnTo>
                  <a:pt x="1055674" y="95785"/>
                </a:lnTo>
                <a:lnTo>
                  <a:pt x="1015915" y="74189"/>
                </a:lnTo>
                <a:lnTo>
                  <a:pt x="974660" y="55133"/>
                </a:lnTo>
                <a:lnTo>
                  <a:pt x="932014" y="38722"/>
                </a:lnTo>
                <a:lnTo>
                  <a:pt x="888082" y="25061"/>
                </a:lnTo>
                <a:lnTo>
                  <a:pt x="842967" y="14253"/>
                </a:lnTo>
                <a:lnTo>
                  <a:pt x="796775" y="6404"/>
                </a:lnTo>
                <a:lnTo>
                  <a:pt x="749609" y="1618"/>
                </a:lnTo>
                <a:lnTo>
                  <a:pt x="701575" y="0"/>
                </a:lnTo>
                <a:lnTo>
                  <a:pt x="653541" y="1618"/>
                </a:lnTo>
                <a:lnTo>
                  <a:pt x="606375" y="6404"/>
                </a:lnTo>
                <a:lnTo>
                  <a:pt x="560183" y="14253"/>
                </a:lnTo>
                <a:lnTo>
                  <a:pt x="515068" y="25061"/>
                </a:lnTo>
                <a:lnTo>
                  <a:pt x="471136" y="38722"/>
                </a:lnTo>
                <a:lnTo>
                  <a:pt x="428490" y="55133"/>
                </a:lnTo>
                <a:lnTo>
                  <a:pt x="387235" y="74189"/>
                </a:lnTo>
                <a:lnTo>
                  <a:pt x="347476" y="95785"/>
                </a:lnTo>
                <a:lnTo>
                  <a:pt x="309317" y="119818"/>
                </a:lnTo>
                <a:lnTo>
                  <a:pt x="272863" y="146182"/>
                </a:lnTo>
                <a:lnTo>
                  <a:pt x="238218" y="174773"/>
                </a:lnTo>
                <a:lnTo>
                  <a:pt x="205486" y="205486"/>
                </a:lnTo>
                <a:lnTo>
                  <a:pt x="174773" y="238218"/>
                </a:lnTo>
                <a:lnTo>
                  <a:pt x="146182" y="272863"/>
                </a:lnTo>
                <a:lnTo>
                  <a:pt x="119818" y="309318"/>
                </a:lnTo>
                <a:lnTo>
                  <a:pt x="95785" y="347477"/>
                </a:lnTo>
                <a:lnTo>
                  <a:pt x="74189" y="387236"/>
                </a:lnTo>
                <a:lnTo>
                  <a:pt x="55133" y="428490"/>
                </a:lnTo>
                <a:lnTo>
                  <a:pt x="38722" y="471136"/>
                </a:lnTo>
                <a:lnTo>
                  <a:pt x="25060" y="515069"/>
                </a:lnTo>
                <a:lnTo>
                  <a:pt x="14253" y="560183"/>
                </a:lnTo>
                <a:lnTo>
                  <a:pt x="6404" y="606376"/>
                </a:lnTo>
                <a:lnTo>
                  <a:pt x="1618" y="653541"/>
                </a:lnTo>
                <a:lnTo>
                  <a:pt x="0" y="701575"/>
                </a:lnTo>
                <a:lnTo>
                  <a:pt x="1618" y="749609"/>
                </a:lnTo>
                <a:lnTo>
                  <a:pt x="6404" y="796775"/>
                </a:lnTo>
                <a:lnTo>
                  <a:pt x="14253" y="842967"/>
                </a:lnTo>
                <a:lnTo>
                  <a:pt x="25060" y="888082"/>
                </a:lnTo>
                <a:lnTo>
                  <a:pt x="38722" y="932014"/>
                </a:lnTo>
                <a:lnTo>
                  <a:pt x="55133" y="974660"/>
                </a:lnTo>
                <a:lnTo>
                  <a:pt x="74189" y="1015915"/>
                </a:lnTo>
                <a:lnTo>
                  <a:pt x="95785" y="1055674"/>
                </a:lnTo>
                <a:lnTo>
                  <a:pt x="119817" y="1093833"/>
                </a:lnTo>
                <a:lnTo>
                  <a:pt x="146181" y="1130287"/>
                </a:lnTo>
                <a:lnTo>
                  <a:pt x="174772" y="1164932"/>
                </a:lnTo>
                <a:lnTo>
                  <a:pt x="205486" y="1197664"/>
                </a:lnTo>
                <a:lnTo>
                  <a:pt x="238218" y="1228378"/>
                </a:lnTo>
                <a:lnTo>
                  <a:pt x="272863" y="1256969"/>
                </a:lnTo>
                <a:lnTo>
                  <a:pt x="309317" y="1283333"/>
                </a:lnTo>
                <a:lnTo>
                  <a:pt x="347476" y="1307365"/>
                </a:lnTo>
                <a:lnTo>
                  <a:pt x="387235" y="1328962"/>
                </a:lnTo>
                <a:lnTo>
                  <a:pt x="428490" y="1348018"/>
                </a:lnTo>
                <a:lnTo>
                  <a:pt x="471136" y="1364429"/>
                </a:lnTo>
                <a:lnTo>
                  <a:pt x="515068" y="1378090"/>
                </a:lnTo>
                <a:lnTo>
                  <a:pt x="560183" y="1388897"/>
                </a:lnTo>
                <a:lnTo>
                  <a:pt x="606375" y="1396746"/>
                </a:lnTo>
                <a:lnTo>
                  <a:pt x="640158" y="1400174"/>
                </a:lnTo>
              </a:path>
            </a:pathLst>
          </a:custGeom>
          <a:noFill/>
          <a:ln w="7617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31" name="Google Shape;1231;p80"/>
          <p:cNvSpPr txBox="1"/>
          <p:nvPr/>
        </p:nvSpPr>
        <p:spPr>
          <a:xfrm>
            <a:off x="2626231" y="4302893"/>
            <a:ext cx="4273233" cy="45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ostra o </a:t>
            </a: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fluxo de direção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ou </a:t>
            </a: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fluxo de controle.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32" name="Google Shape;1232;p80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56</a:t>
            </a:r>
          </a:p>
        </p:txBody>
      </p:sp>
      <p:sp>
        <p:nvSpPr>
          <p:cNvPr id="4" name="Google Shape;1147;p75">
            <a:extLst>
              <a:ext uri="{FF2B5EF4-FFF2-40B4-BE49-F238E27FC236}">
                <a16:creationId xmlns:a16="http://schemas.microsoft.com/office/drawing/2014/main" id="{14CC77FB-9CF4-B32B-8256-FB0E278BBD9C}"/>
              </a:ext>
            </a:extLst>
          </p:cNvPr>
          <p:cNvSpPr/>
          <p:nvPr/>
        </p:nvSpPr>
        <p:spPr>
          <a:xfrm>
            <a:off x="5404795" y="2413959"/>
            <a:ext cx="590138" cy="588299"/>
          </a:xfrm>
          <a:custGeom>
            <a:avLst/>
            <a:gdLst/>
            <a:ahLst/>
            <a:cxnLst/>
            <a:rect l="l" t="t" r="r" b="b"/>
            <a:pathLst>
              <a:path w="1146809" h="1146810" extrusionOk="0">
                <a:moveTo>
                  <a:pt x="573157" y="1146314"/>
                </a:moveTo>
                <a:lnTo>
                  <a:pt x="526149" y="1144414"/>
                </a:lnTo>
                <a:lnTo>
                  <a:pt x="480188" y="1138813"/>
                </a:lnTo>
                <a:lnTo>
                  <a:pt x="435420" y="1129657"/>
                </a:lnTo>
                <a:lnTo>
                  <a:pt x="391995" y="1117094"/>
                </a:lnTo>
                <a:lnTo>
                  <a:pt x="350058" y="1101273"/>
                </a:lnTo>
                <a:lnTo>
                  <a:pt x="309758" y="1082340"/>
                </a:lnTo>
                <a:lnTo>
                  <a:pt x="271242" y="1060442"/>
                </a:lnTo>
                <a:lnTo>
                  <a:pt x="234657" y="1035728"/>
                </a:lnTo>
                <a:lnTo>
                  <a:pt x="200152" y="1008345"/>
                </a:lnTo>
                <a:lnTo>
                  <a:pt x="167873" y="978440"/>
                </a:lnTo>
                <a:lnTo>
                  <a:pt x="137969" y="946162"/>
                </a:lnTo>
                <a:lnTo>
                  <a:pt x="110586" y="911656"/>
                </a:lnTo>
                <a:lnTo>
                  <a:pt x="85872" y="875072"/>
                </a:lnTo>
                <a:lnTo>
                  <a:pt x="63974" y="836556"/>
                </a:lnTo>
                <a:lnTo>
                  <a:pt x="45041" y="796256"/>
                </a:lnTo>
                <a:lnTo>
                  <a:pt x="29219" y="754319"/>
                </a:lnTo>
                <a:lnTo>
                  <a:pt x="16657" y="710893"/>
                </a:lnTo>
                <a:lnTo>
                  <a:pt x="7501" y="666126"/>
                </a:lnTo>
                <a:lnTo>
                  <a:pt x="1899" y="620165"/>
                </a:lnTo>
                <a:lnTo>
                  <a:pt x="0" y="573157"/>
                </a:lnTo>
                <a:lnTo>
                  <a:pt x="1899" y="526149"/>
                </a:lnTo>
                <a:lnTo>
                  <a:pt x="7501" y="480188"/>
                </a:lnTo>
                <a:lnTo>
                  <a:pt x="16657" y="435421"/>
                </a:lnTo>
                <a:lnTo>
                  <a:pt x="29219" y="391995"/>
                </a:lnTo>
                <a:lnTo>
                  <a:pt x="45041" y="350058"/>
                </a:lnTo>
                <a:lnTo>
                  <a:pt x="63974" y="309758"/>
                </a:lnTo>
                <a:lnTo>
                  <a:pt x="85872" y="271242"/>
                </a:lnTo>
                <a:lnTo>
                  <a:pt x="110586" y="234658"/>
                </a:lnTo>
                <a:lnTo>
                  <a:pt x="137969" y="200152"/>
                </a:lnTo>
                <a:lnTo>
                  <a:pt x="167873" y="167873"/>
                </a:lnTo>
                <a:lnTo>
                  <a:pt x="200152" y="137969"/>
                </a:lnTo>
                <a:lnTo>
                  <a:pt x="234657" y="110586"/>
                </a:lnTo>
                <a:lnTo>
                  <a:pt x="271242" y="85872"/>
                </a:lnTo>
                <a:lnTo>
                  <a:pt x="309758" y="63974"/>
                </a:lnTo>
                <a:lnTo>
                  <a:pt x="350058" y="45041"/>
                </a:lnTo>
                <a:lnTo>
                  <a:pt x="391995" y="29219"/>
                </a:lnTo>
                <a:lnTo>
                  <a:pt x="435420" y="16657"/>
                </a:lnTo>
                <a:lnTo>
                  <a:pt x="480188" y="7501"/>
                </a:lnTo>
                <a:lnTo>
                  <a:pt x="526149" y="1899"/>
                </a:lnTo>
                <a:lnTo>
                  <a:pt x="573157" y="0"/>
                </a:lnTo>
                <a:lnTo>
                  <a:pt x="620165" y="1899"/>
                </a:lnTo>
                <a:lnTo>
                  <a:pt x="666126" y="7501"/>
                </a:lnTo>
                <a:lnTo>
                  <a:pt x="710893" y="16657"/>
                </a:lnTo>
                <a:lnTo>
                  <a:pt x="754319" y="29219"/>
                </a:lnTo>
                <a:lnTo>
                  <a:pt x="796255" y="45041"/>
                </a:lnTo>
                <a:lnTo>
                  <a:pt x="836556" y="63974"/>
                </a:lnTo>
                <a:lnTo>
                  <a:pt x="875072" y="85872"/>
                </a:lnTo>
                <a:lnTo>
                  <a:pt x="911656" y="110586"/>
                </a:lnTo>
                <a:lnTo>
                  <a:pt x="946161" y="137969"/>
                </a:lnTo>
                <a:lnTo>
                  <a:pt x="978440" y="167873"/>
                </a:lnTo>
                <a:lnTo>
                  <a:pt x="1008345" y="200152"/>
                </a:lnTo>
                <a:lnTo>
                  <a:pt x="1035728" y="234658"/>
                </a:lnTo>
                <a:lnTo>
                  <a:pt x="1060442" y="271242"/>
                </a:lnTo>
                <a:lnTo>
                  <a:pt x="1082339" y="309758"/>
                </a:lnTo>
                <a:lnTo>
                  <a:pt x="1101272" y="350058"/>
                </a:lnTo>
                <a:lnTo>
                  <a:pt x="1117094" y="391995"/>
                </a:lnTo>
                <a:lnTo>
                  <a:pt x="1129656" y="435421"/>
                </a:lnTo>
                <a:lnTo>
                  <a:pt x="1138812" y="480188"/>
                </a:lnTo>
                <a:lnTo>
                  <a:pt x="1144414" y="526149"/>
                </a:lnTo>
                <a:lnTo>
                  <a:pt x="1146314" y="573157"/>
                </a:lnTo>
                <a:lnTo>
                  <a:pt x="1144414" y="620165"/>
                </a:lnTo>
                <a:lnTo>
                  <a:pt x="1138812" y="666126"/>
                </a:lnTo>
                <a:lnTo>
                  <a:pt x="1129656" y="710893"/>
                </a:lnTo>
                <a:lnTo>
                  <a:pt x="1117094" y="754319"/>
                </a:lnTo>
                <a:lnTo>
                  <a:pt x="1101272" y="796256"/>
                </a:lnTo>
                <a:lnTo>
                  <a:pt x="1082339" y="836556"/>
                </a:lnTo>
                <a:lnTo>
                  <a:pt x="1060442" y="875072"/>
                </a:lnTo>
                <a:lnTo>
                  <a:pt x="1035728" y="911656"/>
                </a:lnTo>
                <a:lnTo>
                  <a:pt x="1008345" y="946162"/>
                </a:lnTo>
                <a:lnTo>
                  <a:pt x="978440" y="978440"/>
                </a:lnTo>
                <a:lnTo>
                  <a:pt x="946161" y="1008345"/>
                </a:lnTo>
                <a:lnTo>
                  <a:pt x="911656" y="1035728"/>
                </a:lnTo>
                <a:lnTo>
                  <a:pt x="875072" y="1060442"/>
                </a:lnTo>
                <a:lnTo>
                  <a:pt x="836556" y="1082340"/>
                </a:lnTo>
                <a:lnTo>
                  <a:pt x="796255" y="1101273"/>
                </a:lnTo>
                <a:lnTo>
                  <a:pt x="754319" y="1117094"/>
                </a:lnTo>
                <a:lnTo>
                  <a:pt x="710893" y="1129657"/>
                </a:lnTo>
                <a:lnTo>
                  <a:pt x="666126" y="1138813"/>
                </a:lnTo>
                <a:lnTo>
                  <a:pt x="620165" y="1144414"/>
                </a:lnTo>
                <a:lnTo>
                  <a:pt x="573157" y="1146314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7B77966-D295-EBC7-2C16-F8F52D481DD8}"/>
              </a:ext>
            </a:extLst>
          </p:cNvPr>
          <p:cNvSpPr/>
          <p:nvPr/>
        </p:nvSpPr>
        <p:spPr>
          <a:xfrm>
            <a:off x="6163207" y="2330159"/>
            <a:ext cx="1235918" cy="8336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9" name="Google Shape;1229;p80"/>
          <p:cNvSpPr/>
          <p:nvPr/>
        </p:nvSpPr>
        <p:spPr>
          <a:xfrm>
            <a:off x="6226884" y="2741411"/>
            <a:ext cx="1109345" cy="0"/>
          </a:xfrm>
          <a:custGeom>
            <a:avLst/>
            <a:gdLst/>
            <a:ahLst/>
            <a:cxnLst/>
            <a:rect l="l" t="t" r="r" b="b"/>
            <a:pathLst>
              <a:path w="2218690" h="120000" extrusionOk="0">
                <a:moveTo>
                  <a:pt x="0" y="0"/>
                </a:moveTo>
                <a:lnTo>
                  <a:pt x="2218208" y="0"/>
                </a:lnTo>
              </a:path>
            </a:pathLst>
          </a:custGeom>
          <a:noFill/>
          <a:ln w="5712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30" name="Google Shape;1230;p80"/>
          <p:cNvSpPr/>
          <p:nvPr/>
        </p:nvSpPr>
        <p:spPr>
          <a:xfrm>
            <a:off x="7278838" y="2698549"/>
            <a:ext cx="57150" cy="85725"/>
          </a:xfrm>
          <a:custGeom>
            <a:avLst/>
            <a:gdLst/>
            <a:ahLst/>
            <a:cxnLst/>
            <a:rect l="l" t="t" r="r" b="b"/>
            <a:pathLst>
              <a:path w="114300" h="171450" extrusionOk="0">
                <a:moveTo>
                  <a:pt x="0" y="0"/>
                </a:moveTo>
                <a:lnTo>
                  <a:pt x="114299" y="85724"/>
                </a:lnTo>
                <a:lnTo>
                  <a:pt x="0" y="171449"/>
                </a:lnTo>
              </a:path>
            </a:pathLst>
          </a:custGeom>
          <a:noFill/>
          <a:ln w="57125" cap="flat" cmpd="sng">
            <a:solidFill>
              <a:srgbClr val="011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F417477A-294D-46F6-A933-A6927B3BE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" y="770417"/>
            <a:ext cx="9146658" cy="4373526"/>
          </a:xfrm>
          <a:prstGeom prst="rect">
            <a:avLst/>
          </a:prstGeom>
        </p:spPr>
      </p:pic>
      <p:grpSp>
        <p:nvGrpSpPr>
          <p:cNvPr id="6" name="Google Shape;1883;p114">
            <a:extLst>
              <a:ext uri="{FF2B5EF4-FFF2-40B4-BE49-F238E27FC236}">
                <a16:creationId xmlns:a16="http://schemas.microsoft.com/office/drawing/2014/main" id="{A6063F80-E264-CAE8-1268-D164E45223DB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0" y="0"/>
            <a:chExt cx="18288000" cy="10241684"/>
          </a:xfrm>
        </p:grpSpPr>
        <p:sp>
          <p:nvSpPr>
            <p:cNvPr id="4" name="Google Shape;1884;p114">
              <a:extLst>
                <a:ext uri="{FF2B5EF4-FFF2-40B4-BE49-F238E27FC236}">
                  <a16:creationId xmlns:a16="http://schemas.microsoft.com/office/drawing/2014/main" id="{3F4EA989-BF03-D8AF-0321-281DCCD55AB4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" name="Google Shape;1886;p114">
              <a:extLst>
                <a:ext uri="{FF2B5EF4-FFF2-40B4-BE49-F238E27FC236}">
                  <a16:creationId xmlns:a16="http://schemas.microsoft.com/office/drawing/2014/main" id="{D4A39700-5EF1-3966-D193-6F0CFBC83936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" name="Google Shape;1887;p114">
            <a:extLst>
              <a:ext uri="{FF2B5EF4-FFF2-40B4-BE49-F238E27FC236}">
                <a16:creationId xmlns:a16="http://schemas.microsoft.com/office/drawing/2014/main" id="{C919FDF1-ABEF-3999-3896-955E050C5928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12" name="Google Shape;1889;p114">
            <a:extLst>
              <a:ext uri="{FF2B5EF4-FFF2-40B4-BE49-F238E27FC236}">
                <a16:creationId xmlns:a16="http://schemas.microsoft.com/office/drawing/2014/main" id="{793A9D92-BFD8-0EAF-AB29-6AD7A168778A}"/>
              </a:ext>
            </a:extLst>
          </p:cNvPr>
          <p:cNvSpPr txBox="1"/>
          <p:nvPr/>
        </p:nvSpPr>
        <p:spPr>
          <a:xfrm>
            <a:off x="5649969" y="294526"/>
            <a:ext cx="2982745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Monitoramento em tempo real</a:t>
            </a:r>
            <a:endParaRPr lang="pt-BR"/>
          </a:p>
        </p:txBody>
      </p:sp>
      <p:sp>
        <p:nvSpPr>
          <p:cNvPr id="1242" name="Google Shape;1242;p81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1883;p114">
            <a:extLst>
              <a:ext uri="{FF2B5EF4-FFF2-40B4-BE49-F238E27FC236}">
                <a16:creationId xmlns:a16="http://schemas.microsoft.com/office/drawing/2014/main" id="{04EBC584-C45C-E1BE-C847-A84098D889AF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0" y="0"/>
            <a:chExt cx="18288000" cy="10241684"/>
          </a:xfrm>
        </p:grpSpPr>
        <p:sp>
          <p:nvSpPr>
            <p:cNvPr id="6" name="Google Shape;1884;p114">
              <a:extLst>
                <a:ext uri="{FF2B5EF4-FFF2-40B4-BE49-F238E27FC236}">
                  <a16:creationId xmlns:a16="http://schemas.microsoft.com/office/drawing/2014/main" id="{C51FEBD7-8E48-E026-74BA-6A842D4FD53F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1886;p114">
              <a:extLst>
                <a:ext uri="{FF2B5EF4-FFF2-40B4-BE49-F238E27FC236}">
                  <a16:creationId xmlns:a16="http://schemas.microsoft.com/office/drawing/2014/main" id="{6DC2FF67-E5F2-D14A-BB15-EB0B3066B5BB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1" name="Google Shape;1887;p114">
            <a:extLst>
              <a:ext uri="{FF2B5EF4-FFF2-40B4-BE49-F238E27FC236}">
                <a16:creationId xmlns:a16="http://schemas.microsoft.com/office/drawing/2014/main" id="{37E4A483-E137-3F26-9394-CBEEFBCDCD74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15" name="Google Shape;1242;p81">
            <a:extLst>
              <a:ext uri="{FF2B5EF4-FFF2-40B4-BE49-F238E27FC236}">
                <a16:creationId xmlns:a16="http://schemas.microsoft.com/office/drawing/2014/main" id="{FF86EAB6-4FD2-AADD-459F-E2ECA3F6E0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58</a:t>
            </a:r>
          </a:p>
        </p:txBody>
      </p:sp>
      <p:sp>
        <p:nvSpPr>
          <p:cNvPr id="3" name="Google Shape;1889;p114">
            <a:extLst>
              <a:ext uri="{FF2B5EF4-FFF2-40B4-BE49-F238E27FC236}">
                <a16:creationId xmlns:a16="http://schemas.microsoft.com/office/drawing/2014/main" id="{E4E9C48A-F6F8-23F8-558B-73D2EE4C12A5}"/>
              </a:ext>
            </a:extLst>
          </p:cNvPr>
          <p:cNvSpPr txBox="1"/>
          <p:nvPr/>
        </p:nvSpPr>
        <p:spPr>
          <a:xfrm>
            <a:off x="5408559" y="387395"/>
            <a:ext cx="3125619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Monitoramento em tempo real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91680325-C9A4-28F0-7337-392986C1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223" y="838754"/>
            <a:ext cx="4692060" cy="409065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83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grpSp>
        <p:nvGrpSpPr>
          <p:cNvPr id="10" name="Google Shape;1883;p114">
            <a:extLst>
              <a:ext uri="{FF2B5EF4-FFF2-40B4-BE49-F238E27FC236}">
                <a16:creationId xmlns:a16="http://schemas.microsoft.com/office/drawing/2014/main" id="{6CFAEAA1-D6AF-E39A-8CF9-9C43A0E46473}"/>
              </a:ext>
            </a:extLst>
          </p:cNvPr>
          <p:cNvGrpSpPr/>
          <p:nvPr/>
        </p:nvGrpSpPr>
        <p:grpSpPr>
          <a:xfrm>
            <a:off x="0" y="0"/>
            <a:ext cx="9144000" cy="5120842"/>
            <a:chOff x="0" y="0"/>
            <a:chExt cx="18288000" cy="10241684"/>
          </a:xfrm>
        </p:grpSpPr>
        <p:sp>
          <p:nvSpPr>
            <p:cNvPr id="8" name="Google Shape;1884;p114">
              <a:extLst>
                <a:ext uri="{FF2B5EF4-FFF2-40B4-BE49-F238E27FC236}">
                  <a16:creationId xmlns:a16="http://schemas.microsoft.com/office/drawing/2014/main" id="{D5E95D3E-B6F8-4CF7-2A30-9A8DE684CEFE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1886;p114">
              <a:extLst>
                <a:ext uri="{FF2B5EF4-FFF2-40B4-BE49-F238E27FC236}">
                  <a16:creationId xmlns:a16="http://schemas.microsoft.com/office/drawing/2014/main" id="{56240BBB-CF28-A289-0752-B241CC071E96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2" name="Google Shape;1887;p114">
            <a:extLst>
              <a:ext uri="{FF2B5EF4-FFF2-40B4-BE49-F238E27FC236}">
                <a16:creationId xmlns:a16="http://schemas.microsoft.com/office/drawing/2014/main" id="{4232E3E1-6560-2A51-AF77-C4F70934297E}"/>
              </a:ext>
            </a:extLst>
          </p:cNvPr>
          <p:cNvSpPr txBox="1">
            <a:spLocks/>
          </p:cNvSpPr>
          <p:nvPr/>
        </p:nvSpPr>
        <p:spPr>
          <a:xfrm>
            <a:off x="392214" y="3268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14" name="Google Shape;1888;p114">
            <a:extLst>
              <a:ext uri="{FF2B5EF4-FFF2-40B4-BE49-F238E27FC236}">
                <a16:creationId xmlns:a16="http://schemas.microsoft.com/office/drawing/2014/main" id="{A4A0C6EE-EE3C-1CEB-6E7D-D5D06567B19C}"/>
              </a:ext>
            </a:extLst>
          </p:cNvPr>
          <p:cNvSpPr txBox="1">
            <a:spLocks/>
          </p:cNvSpPr>
          <p:nvPr/>
        </p:nvSpPr>
        <p:spPr>
          <a:xfrm>
            <a:off x="35178" y="4728181"/>
            <a:ext cx="509142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/>
            <a:r>
              <a:rPr lang="pt-BR">
                <a:solidFill>
                  <a:schemeClr val="bg1"/>
                </a:solidFill>
              </a:rPr>
              <a:t>59</a:t>
            </a:r>
          </a:p>
        </p:txBody>
      </p:sp>
      <p:sp>
        <p:nvSpPr>
          <p:cNvPr id="3" name="Google Shape;1889;p114">
            <a:extLst>
              <a:ext uri="{FF2B5EF4-FFF2-40B4-BE49-F238E27FC236}">
                <a16:creationId xmlns:a16="http://schemas.microsoft.com/office/drawing/2014/main" id="{D6869B4E-7A93-CA02-7A19-0BDBDF72B0A1}"/>
              </a:ext>
            </a:extLst>
          </p:cNvPr>
          <p:cNvSpPr txBox="1"/>
          <p:nvPr/>
        </p:nvSpPr>
        <p:spPr>
          <a:xfrm>
            <a:off x="5428266" y="421882"/>
            <a:ext cx="2982744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Monitoramento em tempo real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24C72676-99C0-BED9-3867-C68B41E3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3" y="847503"/>
            <a:ext cx="3571875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44">
          <a:extLst>
            <a:ext uri="{FF2B5EF4-FFF2-40B4-BE49-F238E27FC236}">
              <a16:creationId xmlns:a16="http://schemas.microsoft.com/office/drawing/2014/main" id="{3E805079-E8C5-D157-61C0-84C608DC4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2A47"/>
              </a:solidFill>
              <a:cs typeface="Arial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2ABF0C7-E16A-2ACC-5224-1C216772D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85" y="281171"/>
            <a:ext cx="3212237" cy="9002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100" kern="1200" err="1">
                <a:solidFill>
                  <a:srgbClr val="1A2A47"/>
                </a:solidFill>
                <a:latin typeface="Verdana"/>
              </a:rPr>
              <a:t>Visão</a:t>
            </a:r>
            <a:r>
              <a:rPr lang="en-US" sz="2100" kern="1200">
                <a:solidFill>
                  <a:srgbClr val="1A2A47"/>
                </a:solidFill>
                <a:latin typeface="Verdana"/>
              </a:rPr>
              <a:t> Geral do Mercado </a:t>
            </a:r>
            <a:r>
              <a:rPr lang="en-US" sz="2100" b="1" kern="1200">
                <a:solidFill>
                  <a:srgbClr val="1A2A47"/>
                </a:solidFill>
                <a:latin typeface="Verdana"/>
              </a:rPr>
              <a:t>Fitness com IA</a:t>
            </a:r>
            <a:endParaRPr lang="pt-BR" b="1">
              <a:solidFill>
                <a:srgbClr val="1A2A47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458684"/>
            <a:ext cx="3017520" cy="20574"/>
          </a:xfrm>
          <a:prstGeom prst="rect">
            <a:avLst/>
          </a:prstGeom>
          <a:solidFill>
            <a:srgbClr val="01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2A47"/>
              </a:solidFill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CA12F4-5537-4D48-1F73-F9A261F3C837}"/>
              </a:ext>
            </a:extLst>
          </p:cNvPr>
          <p:cNvSpPr txBox="1"/>
          <p:nvPr/>
        </p:nvSpPr>
        <p:spPr>
          <a:xfrm>
            <a:off x="460312" y="1869526"/>
            <a:ext cx="4628754" cy="27548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O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setor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global de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saúde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bem-estar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alcançou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US$ 1,8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trilhões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em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2024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,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impulsionado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pela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transformação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digital.</a:t>
            </a:r>
            <a:endParaRPr lang="pt-BR">
              <a:solidFill>
                <a:srgbClr val="1A2A47"/>
              </a:solidFill>
              <a:latin typeface="Verdana"/>
            </a:endParaRPr>
          </a:p>
          <a:p>
            <a:pPr marL="2286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Transformação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Digital: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Empresas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que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integram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IA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na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gestão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podem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aumentar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a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eficiência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operacional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em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até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40%.</a:t>
            </a:r>
          </a:p>
          <a:p>
            <a:pPr marL="2286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Modelo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Híbrido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: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80% dos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praticantes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buscam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opções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digitais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para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complementar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treinos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presenciais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,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indicando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a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necessidade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flexibilidade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.</a:t>
            </a:r>
            <a:endParaRPr lang="en-US" b="1" kern="1200">
              <a:solidFill>
                <a:srgbClr val="1A2A47"/>
              </a:solidFill>
              <a:latin typeface="Verdana"/>
              <a:ea typeface="Tahoma"/>
              <a:cs typeface="Tahoma"/>
            </a:endParaRPr>
          </a:p>
        </p:txBody>
      </p:sp>
      <p:sp>
        <p:nvSpPr>
          <p:cNvPr id="155" name="Google Shape;155;p22">
            <a:extLst>
              <a:ext uri="{FF2B5EF4-FFF2-40B4-BE49-F238E27FC236}">
                <a16:creationId xmlns:a16="http://schemas.microsoft.com/office/drawing/2014/main" id="{B52FF912-0CF4-C72C-A036-4BF4DE05DB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869180"/>
            <a:ext cx="2057400" cy="2738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algn="r">
              <a:lnSpc>
                <a:spcPct val="90000"/>
              </a:lnSpc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7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r">
                <a:lnSpc>
                  <a:spcPct val="90000"/>
                </a:lnSpc>
                <a:spcAft>
                  <a:spcPts val="600"/>
                </a:spcAft>
                <a:buClrTx/>
                <a:defRPr/>
              </a:pPr>
              <a:t>6</a:t>
            </a:fld>
            <a:endParaRPr lang="en-US" sz="700" b="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50E5FA-3C7D-62F9-3395-FFDC00FDC6FD}"/>
              </a:ext>
            </a:extLst>
          </p:cNvPr>
          <p:cNvSpPr txBox="1"/>
          <p:nvPr/>
        </p:nvSpPr>
        <p:spPr>
          <a:xfrm>
            <a:off x="5089286" y="1570539"/>
            <a:ext cx="3906749" cy="33573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5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Decisões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Baseadas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em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Dados: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Academias que </a:t>
            </a:r>
            <a:r>
              <a:rPr lang="en-US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utilizam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dados </a:t>
            </a:r>
            <a:r>
              <a:rPr lang="en-US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estrategicamente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são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23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vezes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mais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propensas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a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captar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novos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clientes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.</a:t>
            </a:r>
            <a:endParaRPr lang="pt-BR">
              <a:solidFill>
                <a:srgbClr val="1A2A47"/>
              </a:solidFill>
              <a:latin typeface="Verdana"/>
            </a:endParaRP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IA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como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Pilar: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A IA </a:t>
            </a:r>
            <a:r>
              <a:rPr lang="en-US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permite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a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personalização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de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treinos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em</a:t>
            </a:r>
            <a:r>
              <a:rPr lang="en-US" b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tempo real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, feedback postural </a:t>
            </a:r>
            <a:r>
              <a:rPr lang="en-US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preciso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via </a:t>
            </a:r>
            <a:r>
              <a:rPr lang="en-US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visão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computacional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, e </a:t>
            </a:r>
            <a:r>
              <a:rPr lang="en-US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monitoramento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holístico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para </a:t>
            </a:r>
            <a:r>
              <a:rPr lang="en-US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prevenção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de </a:t>
            </a:r>
            <a:r>
              <a:rPr lang="en-US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lesões</a:t>
            </a:r>
            <a:r>
              <a:rPr lang="en-US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5D33AD-D965-2C0F-2ED3-F4037533CFAC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A2A47"/>
                </a:solidFill>
                <a:highlight>
                  <a:srgbClr val="F5F5F5"/>
                </a:highlight>
              </a:rPr>
              <a:t>​</a:t>
            </a:r>
            <a:endParaRPr lang="en-US">
              <a:solidFill>
                <a:srgbClr val="1A2A47"/>
              </a:solidFill>
            </a:endParaRPr>
          </a:p>
        </p:txBody>
      </p:sp>
      <p:sp>
        <p:nvSpPr>
          <p:cNvPr id="7" name="Google Shape;139;p21">
            <a:extLst>
              <a:ext uri="{FF2B5EF4-FFF2-40B4-BE49-F238E27FC236}">
                <a16:creationId xmlns:a16="http://schemas.microsoft.com/office/drawing/2014/main" id="{817371AE-DB53-9C93-CA30-DE5D6C00F9C6}"/>
              </a:ext>
            </a:extLst>
          </p:cNvPr>
          <p:cNvSpPr/>
          <p:nvPr/>
        </p:nvSpPr>
        <p:spPr>
          <a:xfrm>
            <a:off x="-2709" y="4719638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10" name="Google Shape;97;p19">
            <a:extLst>
              <a:ext uri="{FF2B5EF4-FFF2-40B4-BE49-F238E27FC236}">
                <a16:creationId xmlns:a16="http://schemas.microsoft.com/office/drawing/2014/main" id="{6429C1E2-A5C8-FA40-3112-AB782B8272DF}"/>
              </a:ext>
            </a:extLst>
          </p:cNvPr>
          <p:cNvSpPr txBox="1"/>
          <p:nvPr/>
        </p:nvSpPr>
        <p:spPr>
          <a:xfrm>
            <a:off x="135210" y="4785475"/>
            <a:ext cx="184150" cy="36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28180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7406E5F-56E7-C699-67F6-9E7D2DEB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10" name="Google Shape;1883;p114">
            <a:extLst>
              <a:ext uri="{FF2B5EF4-FFF2-40B4-BE49-F238E27FC236}">
                <a16:creationId xmlns:a16="http://schemas.microsoft.com/office/drawing/2014/main" id="{8D8A0370-75FC-0354-2411-5D5C7152D0F5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0" y="0"/>
            <a:chExt cx="18288000" cy="10241684"/>
          </a:xfrm>
        </p:grpSpPr>
        <p:sp>
          <p:nvSpPr>
            <p:cNvPr id="9" name="Google Shape;1886;p114">
              <a:extLst>
                <a:ext uri="{FF2B5EF4-FFF2-40B4-BE49-F238E27FC236}">
                  <a16:creationId xmlns:a16="http://schemas.microsoft.com/office/drawing/2014/main" id="{3A4A8663-85F6-9F38-4973-FF64F35F8177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1884;p114">
              <a:extLst>
                <a:ext uri="{FF2B5EF4-FFF2-40B4-BE49-F238E27FC236}">
                  <a16:creationId xmlns:a16="http://schemas.microsoft.com/office/drawing/2014/main" id="{907594D9-4E2D-CF1F-C95E-50CECCC9A857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2" name="Google Shape;1887;p114">
            <a:extLst>
              <a:ext uri="{FF2B5EF4-FFF2-40B4-BE49-F238E27FC236}">
                <a16:creationId xmlns:a16="http://schemas.microsoft.com/office/drawing/2014/main" id="{F3E66515-02F6-9EC7-ED34-22C88A2A63E3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16" name="Google Shape;1242;p81">
            <a:extLst>
              <a:ext uri="{FF2B5EF4-FFF2-40B4-BE49-F238E27FC236}">
                <a16:creationId xmlns:a16="http://schemas.microsoft.com/office/drawing/2014/main" id="{E31B97DB-EB78-9F59-6811-89D01A6BA0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60</a:t>
            </a:r>
          </a:p>
        </p:txBody>
      </p:sp>
      <p:sp>
        <p:nvSpPr>
          <p:cNvPr id="3" name="Google Shape;1889;p114">
            <a:extLst>
              <a:ext uri="{FF2B5EF4-FFF2-40B4-BE49-F238E27FC236}">
                <a16:creationId xmlns:a16="http://schemas.microsoft.com/office/drawing/2014/main" id="{71781A8F-5B7B-8899-5B15-34110930861D}"/>
              </a:ext>
            </a:extLst>
          </p:cNvPr>
          <p:cNvSpPr txBox="1"/>
          <p:nvPr/>
        </p:nvSpPr>
        <p:spPr>
          <a:xfrm>
            <a:off x="6198067" y="382468"/>
            <a:ext cx="2947025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Monitoramento em tempo real</a:t>
            </a:r>
            <a:endParaRPr lang="pt-BR"/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9F4A546F-BC16-617D-F14D-0866BC536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943" y="849275"/>
            <a:ext cx="3075468" cy="408954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B034BDD2-7D8F-9237-27FF-F4F76D072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6" y="840025"/>
            <a:ext cx="8495798" cy="4281237"/>
          </a:xfrm>
          <a:prstGeom prst="rect">
            <a:avLst/>
          </a:prstGeom>
        </p:spPr>
      </p:pic>
      <p:grpSp>
        <p:nvGrpSpPr>
          <p:cNvPr id="19" name="Google Shape;1883;p114">
            <a:extLst>
              <a:ext uri="{FF2B5EF4-FFF2-40B4-BE49-F238E27FC236}">
                <a16:creationId xmlns:a16="http://schemas.microsoft.com/office/drawing/2014/main" id="{2520CBBE-C11C-5F03-5695-733497656F10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0" y="0"/>
            <a:chExt cx="18288000" cy="10241684"/>
          </a:xfrm>
        </p:grpSpPr>
        <p:sp>
          <p:nvSpPr>
            <p:cNvPr id="17" name="Google Shape;1884;p114">
              <a:extLst>
                <a:ext uri="{FF2B5EF4-FFF2-40B4-BE49-F238E27FC236}">
                  <a16:creationId xmlns:a16="http://schemas.microsoft.com/office/drawing/2014/main" id="{F48A5FF4-1381-0F00-03DE-A9A8C85F387B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" name="Google Shape;1886;p114">
              <a:extLst>
                <a:ext uri="{FF2B5EF4-FFF2-40B4-BE49-F238E27FC236}">
                  <a16:creationId xmlns:a16="http://schemas.microsoft.com/office/drawing/2014/main" id="{1C9E918F-7BC5-14C2-69B0-59BE656BCBF9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" name="Google Shape;1887;p114">
            <a:extLst>
              <a:ext uri="{FF2B5EF4-FFF2-40B4-BE49-F238E27FC236}">
                <a16:creationId xmlns:a16="http://schemas.microsoft.com/office/drawing/2014/main" id="{9DE57194-1A7D-EF3C-DFB0-D7968FC61A9D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23" name="Google Shape;1889;p114">
            <a:extLst>
              <a:ext uri="{FF2B5EF4-FFF2-40B4-BE49-F238E27FC236}">
                <a16:creationId xmlns:a16="http://schemas.microsoft.com/office/drawing/2014/main" id="{388797F1-2D95-5F96-40B3-BB3FDB0D4417}"/>
              </a:ext>
            </a:extLst>
          </p:cNvPr>
          <p:cNvSpPr txBox="1"/>
          <p:nvPr/>
        </p:nvSpPr>
        <p:spPr>
          <a:xfrm>
            <a:off x="5839365" y="293786"/>
            <a:ext cx="2532076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Gerador de treino e dieta</a:t>
            </a:r>
          </a:p>
        </p:txBody>
      </p:sp>
      <p:sp>
        <p:nvSpPr>
          <p:cNvPr id="25" name="Google Shape;1242;p81">
            <a:extLst>
              <a:ext uri="{FF2B5EF4-FFF2-40B4-BE49-F238E27FC236}">
                <a16:creationId xmlns:a16="http://schemas.microsoft.com/office/drawing/2014/main" id="{6747E0FD-8220-442E-B271-F20D6B0EC1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61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883;p114">
            <a:extLst>
              <a:ext uri="{FF2B5EF4-FFF2-40B4-BE49-F238E27FC236}">
                <a16:creationId xmlns:a16="http://schemas.microsoft.com/office/drawing/2014/main" id="{07107551-36DF-8888-8353-0E642198CB25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0" y="0"/>
            <a:chExt cx="18288000" cy="10241684"/>
          </a:xfrm>
        </p:grpSpPr>
        <p:sp>
          <p:nvSpPr>
            <p:cNvPr id="17" name="Google Shape;1884;p114">
              <a:extLst>
                <a:ext uri="{FF2B5EF4-FFF2-40B4-BE49-F238E27FC236}">
                  <a16:creationId xmlns:a16="http://schemas.microsoft.com/office/drawing/2014/main" id="{358CD699-420B-D480-4A82-255D500AA873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" name="Google Shape;1886;p114">
              <a:extLst>
                <a:ext uri="{FF2B5EF4-FFF2-40B4-BE49-F238E27FC236}">
                  <a16:creationId xmlns:a16="http://schemas.microsoft.com/office/drawing/2014/main" id="{31DEBD5C-1278-EE35-5A95-29D8ED02EA4C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" name="Google Shape;1887;p114">
            <a:extLst>
              <a:ext uri="{FF2B5EF4-FFF2-40B4-BE49-F238E27FC236}">
                <a16:creationId xmlns:a16="http://schemas.microsoft.com/office/drawing/2014/main" id="{9DDD9DD2-1DC7-1B3A-93CB-818515CAAA16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25" name="Google Shape;1242;p81">
            <a:extLst>
              <a:ext uri="{FF2B5EF4-FFF2-40B4-BE49-F238E27FC236}">
                <a16:creationId xmlns:a16="http://schemas.microsoft.com/office/drawing/2014/main" id="{5498873B-8A5E-AE61-59CF-7AC4389079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62</a:t>
            </a:r>
          </a:p>
        </p:txBody>
      </p:sp>
      <p:sp>
        <p:nvSpPr>
          <p:cNvPr id="5" name="Google Shape;1889;p114">
            <a:extLst>
              <a:ext uri="{FF2B5EF4-FFF2-40B4-BE49-F238E27FC236}">
                <a16:creationId xmlns:a16="http://schemas.microsoft.com/office/drawing/2014/main" id="{F2E8244E-B5C8-8452-8799-C7C93CD60C62}"/>
              </a:ext>
            </a:extLst>
          </p:cNvPr>
          <p:cNvSpPr txBox="1"/>
          <p:nvPr/>
        </p:nvSpPr>
        <p:spPr>
          <a:xfrm>
            <a:off x="6376378" y="288859"/>
            <a:ext cx="2532076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Gerador de treino e dieta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94166A09-7F0C-DF25-1876-02D9A8A0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25" y="1918921"/>
            <a:ext cx="842962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1883;p114">
            <a:extLst>
              <a:ext uri="{FF2B5EF4-FFF2-40B4-BE49-F238E27FC236}">
                <a16:creationId xmlns:a16="http://schemas.microsoft.com/office/drawing/2014/main" id="{9146068A-FC3C-5325-E976-4C9A7A3C9DD4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0" y="0"/>
            <a:chExt cx="18288000" cy="10241684"/>
          </a:xfrm>
        </p:grpSpPr>
        <p:sp>
          <p:nvSpPr>
            <p:cNvPr id="7" name="Google Shape;1884;p114">
              <a:extLst>
                <a:ext uri="{FF2B5EF4-FFF2-40B4-BE49-F238E27FC236}">
                  <a16:creationId xmlns:a16="http://schemas.microsoft.com/office/drawing/2014/main" id="{D34B5BF1-92DC-F1FE-A54D-29EB83A37BD0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1886;p114">
              <a:extLst>
                <a:ext uri="{FF2B5EF4-FFF2-40B4-BE49-F238E27FC236}">
                  <a16:creationId xmlns:a16="http://schemas.microsoft.com/office/drawing/2014/main" id="{CD11C729-A435-9E15-A4CD-140630CF485F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1" name="Google Shape;1887;p114">
            <a:extLst>
              <a:ext uri="{FF2B5EF4-FFF2-40B4-BE49-F238E27FC236}">
                <a16:creationId xmlns:a16="http://schemas.microsoft.com/office/drawing/2014/main" id="{AADA3FA7-ECF8-EE8E-6576-292D46940F2E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15" name="Google Shape;1242;p81">
            <a:extLst>
              <a:ext uri="{FF2B5EF4-FFF2-40B4-BE49-F238E27FC236}">
                <a16:creationId xmlns:a16="http://schemas.microsoft.com/office/drawing/2014/main" id="{E894ACE2-55B5-2515-CCD5-6797F81CEC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63</a:t>
            </a:r>
          </a:p>
        </p:txBody>
      </p:sp>
      <p:sp>
        <p:nvSpPr>
          <p:cNvPr id="5" name="Google Shape;1889;p114">
            <a:extLst>
              <a:ext uri="{FF2B5EF4-FFF2-40B4-BE49-F238E27FC236}">
                <a16:creationId xmlns:a16="http://schemas.microsoft.com/office/drawing/2014/main" id="{EA42E680-4D0C-A09B-EDB1-B8581FFD12E4}"/>
              </a:ext>
            </a:extLst>
          </p:cNvPr>
          <p:cNvSpPr txBox="1"/>
          <p:nvPr/>
        </p:nvSpPr>
        <p:spPr>
          <a:xfrm>
            <a:off x="6538959" y="269153"/>
            <a:ext cx="2349788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Gerador de treino e dieta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0088E656-64E7-C6D7-1058-7AC197DB8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8" y="1429502"/>
            <a:ext cx="7788942" cy="282591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88"/>
          <p:cNvSpPr txBox="1"/>
          <p:nvPr/>
        </p:nvSpPr>
        <p:spPr>
          <a:xfrm>
            <a:off x="8715339" y="4759658"/>
            <a:ext cx="34925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oogle Shape;1883;p114">
            <a:extLst>
              <a:ext uri="{FF2B5EF4-FFF2-40B4-BE49-F238E27FC236}">
                <a16:creationId xmlns:a16="http://schemas.microsoft.com/office/drawing/2014/main" id="{2402124B-27F6-9F03-7C87-00133DF8871C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0" y="0"/>
            <a:chExt cx="18288000" cy="10241684"/>
          </a:xfrm>
        </p:grpSpPr>
        <p:sp>
          <p:nvSpPr>
            <p:cNvPr id="7" name="Google Shape;1884;p114">
              <a:extLst>
                <a:ext uri="{FF2B5EF4-FFF2-40B4-BE49-F238E27FC236}">
                  <a16:creationId xmlns:a16="http://schemas.microsoft.com/office/drawing/2014/main" id="{BB8A7E57-7C45-8319-1D29-62578B6F770C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1886;p114">
              <a:extLst>
                <a:ext uri="{FF2B5EF4-FFF2-40B4-BE49-F238E27FC236}">
                  <a16:creationId xmlns:a16="http://schemas.microsoft.com/office/drawing/2014/main" id="{988939BB-1B81-909A-63D7-0054D8F6A49A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1" name="Google Shape;1887;p114">
            <a:extLst>
              <a:ext uri="{FF2B5EF4-FFF2-40B4-BE49-F238E27FC236}">
                <a16:creationId xmlns:a16="http://schemas.microsoft.com/office/drawing/2014/main" id="{9B4B2536-80E7-D550-4858-8F53E8799776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15" name="Google Shape;1242;p81">
            <a:extLst>
              <a:ext uri="{FF2B5EF4-FFF2-40B4-BE49-F238E27FC236}">
                <a16:creationId xmlns:a16="http://schemas.microsoft.com/office/drawing/2014/main" id="{84CB4D7E-BC55-0056-0A51-AA0B634D7A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64</a:t>
            </a:r>
          </a:p>
        </p:txBody>
      </p:sp>
      <p:sp>
        <p:nvSpPr>
          <p:cNvPr id="5" name="Google Shape;1889;p114">
            <a:extLst>
              <a:ext uri="{FF2B5EF4-FFF2-40B4-BE49-F238E27FC236}">
                <a16:creationId xmlns:a16="http://schemas.microsoft.com/office/drawing/2014/main" id="{883F758E-0C6B-FC09-4A19-CD92AFF5D53A}"/>
              </a:ext>
            </a:extLst>
          </p:cNvPr>
          <p:cNvSpPr txBox="1"/>
          <p:nvPr/>
        </p:nvSpPr>
        <p:spPr>
          <a:xfrm>
            <a:off x="6538959" y="293787"/>
            <a:ext cx="2349788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Gerador de treino e dieta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08A309A5-26A1-6C2C-1C24-CAB0DBFC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0" y="1719078"/>
            <a:ext cx="7935327" cy="237623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9"/>
          <p:cNvSpPr txBox="1"/>
          <p:nvPr/>
        </p:nvSpPr>
        <p:spPr>
          <a:xfrm>
            <a:off x="8715339" y="4759658"/>
            <a:ext cx="34925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oogle Shape;1883;p114">
            <a:extLst>
              <a:ext uri="{FF2B5EF4-FFF2-40B4-BE49-F238E27FC236}">
                <a16:creationId xmlns:a16="http://schemas.microsoft.com/office/drawing/2014/main" id="{8BAE2FC5-DEC9-18F9-7E12-00A888DADCDA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0" y="0"/>
            <a:chExt cx="18288000" cy="10241684"/>
          </a:xfrm>
        </p:grpSpPr>
        <p:sp>
          <p:nvSpPr>
            <p:cNvPr id="7" name="Google Shape;1884;p114">
              <a:extLst>
                <a:ext uri="{FF2B5EF4-FFF2-40B4-BE49-F238E27FC236}">
                  <a16:creationId xmlns:a16="http://schemas.microsoft.com/office/drawing/2014/main" id="{9DCC3FC2-0D67-58AD-7ABE-28A4CA925938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1886;p114">
              <a:extLst>
                <a:ext uri="{FF2B5EF4-FFF2-40B4-BE49-F238E27FC236}">
                  <a16:creationId xmlns:a16="http://schemas.microsoft.com/office/drawing/2014/main" id="{73340773-223C-2AFF-E7E9-801859240BE7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1" name="Google Shape;1887;p114">
            <a:extLst>
              <a:ext uri="{FF2B5EF4-FFF2-40B4-BE49-F238E27FC236}">
                <a16:creationId xmlns:a16="http://schemas.microsoft.com/office/drawing/2014/main" id="{624D3224-87B9-D05E-17B7-22D4FE2E86A4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13" name="Google Shape;1889;p114">
            <a:extLst>
              <a:ext uri="{FF2B5EF4-FFF2-40B4-BE49-F238E27FC236}">
                <a16:creationId xmlns:a16="http://schemas.microsoft.com/office/drawing/2014/main" id="{E1DDAC30-4550-964B-DE72-C56DC6E8AC16}"/>
              </a:ext>
            </a:extLst>
          </p:cNvPr>
          <p:cNvSpPr txBox="1"/>
          <p:nvPr/>
        </p:nvSpPr>
        <p:spPr>
          <a:xfrm>
            <a:off x="6395254" y="247113"/>
            <a:ext cx="2854157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Análise e progresso em equipamentos</a:t>
            </a:r>
          </a:p>
        </p:txBody>
      </p:sp>
      <p:sp>
        <p:nvSpPr>
          <p:cNvPr id="15" name="Google Shape;1242;p81">
            <a:extLst>
              <a:ext uri="{FF2B5EF4-FFF2-40B4-BE49-F238E27FC236}">
                <a16:creationId xmlns:a16="http://schemas.microsoft.com/office/drawing/2014/main" id="{AD626E40-ED0C-FAC2-ABAA-4BFB33AB54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65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89B4C6C1-1B2F-949E-A7EA-B2DE45C7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89" y="829898"/>
            <a:ext cx="7834867" cy="431437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83;p114">
            <a:extLst>
              <a:ext uri="{FF2B5EF4-FFF2-40B4-BE49-F238E27FC236}">
                <a16:creationId xmlns:a16="http://schemas.microsoft.com/office/drawing/2014/main" id="{76CCEC27-C71F-779D-6872-217EF790F728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1" y="21566"/>
            <a:chExt cx="18288000" cy="10241684"/>
          </a:xfrm>
        </p:grpSpPr>
        <p:sp>
          <p:nvSpPr>
            <p:cNvPr id="22" name="Google Shape;1884;p114">
              <a:extLst>
                <a:ext uri="{FF2B5EF4-FFF2-40B4-BE49-F238E27FC236}">
                  <a16:creationId xmlns:a16="http://schemas.microsoft.com/office/drawing/2014/main" id="{7A898E08-8FA1-E0E3-11E2-3923FFC22087}"/>
                </a:ext>
              </a:extLst>
            </p:cNvPr>
            <p:cNvSpPr/>
            <p:nvPr/>
          </p:nvSpPr>
          <p:spPr>
            <a:xfrm>
              <a:off x="1" y="9414256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1886;p114">
              <a:extLst>
                <a:ext uri="{FF2B5EF4-FFF2-40B4-BE49-F238E27FC236}">
                  <a16:creationId xmlns:a16="http://schemas.microsoft.com/office/drawing/2014/main" id="{3D121E28-15CA-FB9E-E73F-A4CBA266DD76}"/>
                </a:ext>
              </a:extLst>
            </p:cNvPr>
            <p:cNvSpPr/>
            <p:nvPr/>
          </p:nvSpPr>
          <p:spPr>
            <a:xfrm>
              <a:off x="1" y="21566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9" name="Google Shape;1887;p114">
            <a:extLst>
              <a:ext uri="{FF2B5EF4-FFF2-40B4-BE49-F238E27FC236}">
                <a16:creationId xmlns:a16="http://schemas.microsoft.com/office/drawing/2014/main" id="{FABAC59F-29EE-EC69-CB66-A65DBE3136B4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21" name="Google Shape;1242;p81">
            <a:extLst>
              <a:ext uri="{FF2B5EF4-FFF2-40B4-BE49-F238E27FC236}">
                <a16:creationId xmlns:a16="http://schemas.microsoft.com/office/drawing/2014/main" id="{EE9BF001-ED78-159A-1F7F-13E1C7495558}"/>
              </a:ext>
            </a:extLst>
          </p:cNvPr>
          <p:cNvSpPr txBox="1">
            <a:spLocks noGrp="1"/>
          </p:cNvSpPr>
          <p:nvPr/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66</a:t>
            </a:r>
          </a:p>
        </p:txBody>
      </p:sp>
      <p:sp>
        <p:nvSpPr>
          <p:cNvPr id="6" name="Google Shape;1889;p114">
            <a:extLst>
              <a:ext uri="{FF2B5EF4-FFF2-40B4-BE49-F238E27FC236}">
                <a16:creationId xmlns:a16="http://schemas.microsoft.com/office/drawing/2014/main" id="{58C9ED96-333D-B7D3-CAAB-27B6DCE6DAE1}"/>
              </a:ext>
            </a:extLst>
          </p:cNvPr>
          <p:cNvSpPr txBox="1"/>
          <p:nvPr/>
        </p:nvSpPr>
        <p:spPr>
          <a:xfrm>
            <a:off x="6470556" y="247113"/>
            <a:ext cx="2854157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Análise e progresso em equipamentos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0DF53111-02B9-199A-BAD0-FA32733E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593"/>
            <a:ext cx="9144000" cy="25691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1883;p114">
            <a:extLst>
              <a:ext uri="{FF2B5EF4-FFF2-40B4-BE49-F238E27FC236}">
                <a16:creationId xmlns:a16="http://schemas.microsoft.com/office/drawing/2014/main" id="{D30DCCDE-8EFE-93D3-3AFB-B1E6695CDB1F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1" y="21566"/>
            <a:chExt cx="18288000" cy="10241684"/>
          </a:xfrm>
        </p:grpSpPr>
        <p:sp>
          <p:nvSpPr>
            <p:cNvPr id="10" name="Google Shape;1884;p114">
              <a:extLst>
                <a:ext uri="{FF2B5EF4-FFF2-40B4-BE49-F238E27FC236}">
                  <a16:creationId xmlns:a16="http://schemas.microsoft.com/office/drawing/2014/main" id="{25D23344-1F34-C904-F4A6-32C7020A9C2F}"/>
                </a:ext>
              </a:extLst>
            </p:cNvPr>
            <p:cNvSpPr/>
            <p:nvPr/>
          </p:nvSpPr>
          <p:spPr>
            <a:xfrm>
              <a:off x="1" y="9414256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1" name="Google Shape;1886;p114">
              <a:extLst>
                <a:ext uri="{FF2B5EF4-FFF2-40B4-BE49-F238E27FC236}">
                  <a16:creationId xmlns:a16="http://schemas.microsoft.com/office/drawing/2014/main" id="{90A3FBA9-53BB-6C38-036A-ABFD4C164636}"/>
                </a:ext>
              </a:extLst>
            </p:cNvPr>
            <p:cNvSpPr/>
            <p:nvPr/>
          </p:nvSpPr>
          <p:spPr>
            <a:xfrm>
              <a:off x="1" y="21566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" name="Google Shape;1887;p114">
            <a:extLst>
              <a:ext uri="{FF2B5EF4-FFF2-40B4-BE49-F238E27FC236}">
                <a16:creationId xmlns:a16="http://schemas.microsoft.com/office/drawing/2014/main" id="{C677A4AB-BE29-DB46-9ED0-57A47A43150B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9" name="Google Shape;1242;p81">
            <a:extLst>
              <a:ext uri="{FF2B5EF4-FFF2-40B4-BE49-F238E27FC236}">
                <a16:creationId xmlns:a16="http://schemas.microsoft.com/office/drawing/2014/main" id="{FEBF62C1-EB75-1AA3-AA22-221455166249}"/>
              </a:ext>
            </a:extLst>
          </p:cNvPr>
          <p:cNvSpPr txBox="1">
            <a:spLocks noGrp="1"/>
          </p:cNvSpPr>
          <p:nvPr/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67</a:t>
            </a:r>
          </a:p>
        </p:txBody>
      </p:sp>
      <p:sp>
        <p:nvSpPr>
          <p:cNvPr id="5" name="Google Shape;1889;p114">
            <a:extLst>
              <a:ext uri="{FF2B5EF4-FFF2-40B4-BE49-F238E27FC236}">
                <a16:creationId xmlns:a16="http://schemas.microsoft.com/office/drawing/2014/main" id="{2759AE1E-9D4D-D8CA-C779-0CB1B65A8B8D}"/>
              </a:ext>
            </a:extLst>
          </p:cNvPr>
          <p:cNvSpPr txBox="1"/>
          <p:nvPr/>
        </p:nvSpPr>
        <p:spPr>
          <a:xfrm>
            <a:off x="6718029" y="247113"/>
            <a:ext cx="2854157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Análise e progresso em equipamentos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3AD1300B-23F9-229D-2463-7289ADA6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8725"/>
            <a:ext cx="9144000" cy="202685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883;p114">
            <a:extLst>
              <a:ext uri="{FF2B5EF4-FFF2-40B4-BE49-F238E27FC236}">
                <a16:creationId xmlns:a16="http://schemas.microsoft.com/office/drawing/2014/main" id="{24AAD5E8-DFEC-3821-423E-EB1988292719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1" y="21566"/>
            <a:chExt cx="18288000" cy="10241684"/>
          </a:xfrm>
        </p:grpSpPr>
        <p:sp>
          <p:nvSpPr>
            <p:cNvPr id="8" name="Google Shape;1884;p114">
              <a:extLst>
                <a:ext uri="{FF2B5EF4-FFF2-40B4-BE49-F238E27FC236}">
                  <a16:creationId xmlns:a16="http://schemas.microsoft.com/office/drawing/2014/main" id="{61673526-2D4F-A548-F833-E1F17259D8E5}"/>
                </a:ext>
              </a:extLst>
            </p:cNvPr>
            <p:cNvSpPr/>
            <p:nvPr/>
          </p:nvSpPr>
          <p:spPr>
            <a:xfrm>
              <a:off x="1" y="9414256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1886;p114">
              <a:extLst>
                <a:ext uri="{FF2B5EF4-FFF2-40B4-BE49-F238E27FC236}">
                  <a16:creationId xmlns:a16="http://schemas.microsoft.com/office/drawing/2014/main" id="{08D36C02-DF7F-AF58-8EE7-69C8319B7F6B}"/>
                </a:ext>
              </a:extLst>
            </p:cNvPr>
            <p:cNvSpPr/>
            <p:nvPr/>
          </p:nvSpPr>
          <p:spPr>
            <a:xfrm>
              <a:off x="1" y="21566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" name="Google Shape;1887;p114">
            <a:extLst>
              <a:ext uri="{FF2B5EF4-FFF2-40B4-BE49-F238E27FC236}">
                <a16:creationId xmlns:a16="http://schemas.microsoft.com/office/drawing/2014/main" id="{11BC55B6-E605-FE1F-AC76-046C8F86B340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7" name="Google Shape;1242;p81">
            <a:extLst>
              <a:ext uri="{FF2B5EF4-FFF2-40B4-BE49-F238E27FC236}">
                <a16:creationId xmlns:a16="http://schemas.microsoft.com/office/drawing/2014/main" id="{92F55DBE-8C12-0945-7630-45198153606C}"/>
              </a:ext>
            </a:extLst>
          </p:cNvPr>
          <p:cNvSpPr txBox="1">
            <a:spLocks noGrp="1"/>
          </p:cNvSpPr>
          <p:nvPr/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68</a:t>
            </a:r>
          </a:p>
        </p:txBody>
      </p:sp>
      <p:sp>
        <p:nvSpPr>
          <p:cNvPr id="10" name="Google Shape;1889;p114">
            <a:extLst>
              <a:ext uri="{FF2B5EF4-FFF2-40B4-BE49-F238E27FC236}">
                <a16:creationId xmlns:a16="http://schemas.microsoft.com/office/drawing/2014/main" id="{77804BC6-24AB-C212-C45D-F160FCD719CB}"/>
              </a:ext>
            </a:extLst>
          </p:cNvPr>
          <p:cNvSpPr txBox="1"/>
          <p:nvPr/>
        </p:nvSpPr>
        <p:spPr>
          <a:xfrm>
            <a:off x="5996747" y="384186"/>
            <a:ext cx="2854157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Análise de progresso de peso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3A87AE93-DAD1-B195-D1FF-8CA140A27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31" y="864577"/>
            <a:ext cx="6086611" cy="419100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398">
          <a:extLst>
            <a:ext uri="{FF2B5EF4-FFF2-40B4-BE49-F238E27FC236}">
              <a16:creationId xmlns:a16="http://schemas.microsoft.com/office/drawing/2014/main" id="{BD74F487-3C99-5D24-852E-A0DB3FF4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883;p114">
            <a:extLst>
              <a:ext uri="{FF2B5EF4-FFF2-40B4-BE49-F238E27FC236}">
                <a16:creationId xmlns:a16="http://schemas.microsoft.com/office/drawing/2014/main" id="{E0D9EC8D-E5E5-7683-4E88-76F4732EAE9F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1" y="21566"/>
            <a:chExt cx="18288000" cy="10241684"/>
          </a:xfrm>
        </p:grpSpPr>
        <p:sp>
          <p:nvSpPr>
            <p:cNvPr id="9" name="Google Shape;1884;p114">
              <a:extLst>
                <a:ext uri="{FF2B5EF4-FFF2-40B4-BE49-F238E27FC236}">
                  <a16:creationId xmlns:a16="http://schemas.microsoft.com/office/drawing/2014/main" id="{ADA04596-4711-7EDB-CE03-D90DD6182811}"/>
                </a:ext>
              </a:extLst>
            </p:cNvPr>
            <p:cNvSpPr/>
            <p:nvPr/>
          </p:nvSpPr>
          <p:spPr>
            <a:xfrm>
              <a:off x="1" y="9414256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0" name="Google Shape;1886;p114">
              <a:extLst>
                <a:ext uri="{FF2B5EF4-FFF2-40B4-BE49-F238E27FC236}">
                  <a16:creationId xmlns:a16="http://schemas.microsoft.com/office/drawing/2014/main" id="{976FE8C8-E2C7-0961-35FD-7AFE5D4B5738}"/>
                </a:ext>
              </a:extLst>
            </p:cNvPr>
            <p:cNvSpPr/>
            <p:nvPr/>
          </p:nvSpPr>
          <p:spPr>
            <a:xfrm>
              <a:off x="1" y="21566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5" name="Google Shape;1887;p114">
            <a:extLst>
              <a:ext uri="{FF2B5EF4-FFF2-40B4-BE49-F238E27FC236}">
                <a16:creationId xmlns:a16="http://schemas.microsoft.com/office/drawing/2014/main" id="{DA3D4BE8-CEE8-65E9-22E6-D8B40ED50EB3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8" name="Google Shape;1242;p81">
            <a:extLst>
              <a:ext uri="{FF2B5EF4-FFF2-40B4-BE49-F238E27FC236}">
                <a16:creationId xmlns:a16="http://schemas.microsoft.com/office/drawing/2014/main" id="{0908D90D-D3D1-92FE-DB28-77204EE47904}"/>
              </a:ext>
            </a:extLst>
          </p:cNvPr>
          <p:cNvSpPr txBox="1">
            <a:spLocks noGrp="1"/>
          </p:cNvSpPr>
          <p:nvPr/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69</a:t>
            </a:r>
          </a:p>
        </p:txBody>
      </p:sp>
      <p:sp>
        <p:nvSpPr>
          <p:cNvPr id="7" name="Google Shape;1889;p114">
            <a:extLst>
              <a:ext uri="{FF2B5EF4-FFF2-40B4-BE49-F238E27FC236}">
                <a16:creationId xmlns:a16="http://schemas.microsoft.com/office/drawing/2014/main" id="{3B29F15D-3804-CDE5-88D7-7E76EA8E9A29}"/>
              </a:ext>
            </a:extLst>
          </p:cNvPr>
          <p:cNvSpPr txBox="1"/>
          <p:nvPr/>
        </p:nvSpPr>
        <p:spPr>
          <a:xfrm>
            <a:off x="5977040" y="384186"/>
            <a:ext cx="2854157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Análise de progresso de peso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AE450EE5-49F1-9B46-5FE3-48CAA1F44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81" y="1456959"/>
            <a:ext cx="8878765" cy="24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5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33">
          <a:extLst>
            <a:ext uri="{FF2B5EF4-FFF2-40B4-BE49-F238E27FC236}">
              <a16:creationId xmlns:a16="http://schemas.microsoft.com/office/drawing/2014/main" id="{FCE8D392-5E03-A06A-9CA8-4CCC4E721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4">
            <a:extLst>
              <a:ext uri="{FF2B5EF4-FFF2-40B4-BE49-F238E27FC236}">
                <a16:creationId xmlns:a16="http://schemas.microsoft.com/office/drawing/2014/main" id="{4E171491-CE83-8B59-C6C6-36094305F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B20C586-F0EA-14AA-0848-E6F23C2E1B11}"/>
              </a:ext>
            </a:extLst>
          </p:cNvPr>
          <p:cNvSpPr txBox="1"/>
          <p:nvPr/>
        </p:nvSpPr>
        <p:spPr>
          <a:xfrm>
            <a:off x="835356" y="666807"/>
            <a:ext cx="4310108" cy="12823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O </a:t>
            </a:r>
            <a:r>
              <a:rPr lang="en-US" sz="3200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Problema</a:t>
            </a:r>
            <a:r>
              <a:rPr lang="en-US" sz="3200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que </a:t>
            </a:r>
            <a:r>
              <a:rPr lang="en-US" sz="3200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Queremos</a:t>
            </a:r>
            <a:r>
              <a:rPr lang="en-US" sz="3200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Resolver</a:t>
            </a:r>
            <a:endParaRPr lang="en-US" sz="3200" kern="1200">
              <a:solidFill>
                <a:srgbClr val="1A2A47"/>
              </a:solidFill>
              <a:latin typeface="Verdana"/>
              <a:ea typeface="Verdana"/>
            </a:endParaRPr>
          </a:p>
        </p:txBody>
      </p:sp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D9CF60F8-737A-A4FF-6FD2-3115566EFF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869180"/>
            <a:ext cx="1403811" cy="2738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lvl="0" indent="0" algn="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US" sz="7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58B2CD-45D2-6EA4-0C98-27D6B6AC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rgbClr val="01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2CA6635-2836-C3C1-308B-3CEAF9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0" y="193327"/>
            <a:ext cx="3627882" cy="22349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mportancia de los wereables para la mejora del bienestar y salud del  usuario">
            <a:extLst>
              <a:ext uri="{FF2B5EF4-FFF2-40B4-BE49-F238E27FC236}">
                <a16:creationId xmlns:a16="http://schemas.microsoft.com/office/drawing/2014/main" id="{29E302FC-541C-37E1-C3AB-723DBC94F0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76" r="-1" b="25215"/>
          <a:stretch>
            <a:fillRect/>
          </a:stretch>
        </p:blipFill>
        <p:spPr>
          <a:xfrm>
            <a:off x="5335621" y="353811"/>
            <a:ext cx="3243637" cy="1914005"/>
          </a:xfrm>
          <a:prstGeom prst="rect">
            <a:avLst/>
          </a:prstGeom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69791410-BA86-168B-6ACD-627D930F1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0" y="2596689"/>
            <a:ext cx="3627882" cy="22349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Desafios do personal trainer: como vender mais">
            <a:extLst>
              <a:ext uri="{FF2B5EF4-FFF2-40B4-BE49-F238E27FC236}">
                <a16:creationId xmlns:a16="http://schemas.microsoft.com/office/drawing/2014/main" id="{E6682ADC-FEA2-A9CD-9860-C93078D2D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9" r="-1" b="-1"/>
          <a:stretch>
            <a:fillRect/>
          </a:stretch>
        </p:blipFill>
        <p:spPr>
          <a:xfrm>
            <a:off x="5335621" y="2757172"/>
            <a:ext cx="3243637" cy="191400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7D9051-9E48-BFC8-2361-AD392C8204F4}"/>
              </a:ext>
            </a:extLst>
          </p:cNvPr>
          <p:cNvSpPr txBox="1"/>
          <p:nvPr/>
        </p:nvSpPr>
        <p:spPr>
          <a:xfrm>
            <a:off x="835025" y="2287588"/>
            <a:ext cx="421163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1A2A47"/>
                </a:solidFill>
                <a:latin typeface="Verdana"/>
              </a:rPr>
              <a:t>Historicamente</a:t>
            </a:r>
            <a:r>
              <a:rPr lang="en-US">
                <a:solidFill>
                  <a:srgbClr val="1A2A47"/>
                </a:solidFill>
                <a:latin typeface="Verdana"/>
              </a:rPr>
              <a:t>, a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correção</a:t>
            </a:r>
            <a:r>
              <a:rPr lang="en-US">
                <a:solidFill>
                  <a:srgbClr val="1A2A47"/>
                </a:solidFill>
                <a:latin typeface="Verdana"/>
              </a:rPr>
              <a:t> postural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eficaz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dependia</a:t>
            </a:r>
            <a:r>
              <a:rPr lang="en-US">
                <a:solidFill>
                  <a:srgbClr val="1A2A47"/>
                </a:solidFill>
                <a:latin typeface="Verdana"/>
              </a:rPr>
              <a:t> de:</a:t>
            </a:r>
          </a:p>
          <a:p>
            <a:endParaRPr lang="en-US">
              <a:solidFill>
                <a:srgbClr val="1A2A47"/>
              </a:solidFill>
              <a:latin typeface="Verdana"/>
            </a:endParaRPr>
          </a:p>
          <a:p>
            <a:pPr>
              <a:buFont typeface=""/>
              <a:buChar char="•"/>
            </a:pPr>
            <a:r>
              <a:rPr lang="en-US" b="1">
                <a:solidFill>
                  <a:srgbClr val="1A2A47"/>
                </a:solidFill>
                <a:latin typeface="Verdana"/>
              </a:rPr>
              <a:t>Personal Trainers: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Solução</a:t>
            </a:r>
            <a:r>
              <a:rPr lang="en-US">
                <a:solidFill>
                  <a:srgbClr val="1A2A47"/>
                </a:solidFill>
                <a:latin typeface="Verdana"/>
              </a:rPr>
              <a:t> de alto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custo</a:t>
            </a:r>
            <a:r>
              <a:rPr lang="en-US">
                <a:solidFill>
                  <a:srgbClr val="1A2A47"/>
                </a:solidFill>
                <a:latin typeface="Verdana"/>
              </a:rPr>
              <a:t>,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nem</a:t>
            </a:r>
            <a:r>
              <a:rPr lang="en-US">
                <a:solidFill>
                  <a:srgbClr val="1A2A47"/>
                </a:solidFill>
                <a:latin typeface="Verdana"/>
              </a:rPr>
              <a:t> sempre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acessível</a:t>
            </a:r>
            <a:r>
              <a:rPr lang="en-US">
                <a:solidFill>
                  <a:srgbClr val="1A2A47"/>
                </a:solidFill>
                <a:latin typeface="Verdana"/>
              </a:rPr>
              <a:t> a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todos</a:t>
            </a:r>
            <a:r>
              <a:rPr lang="en-US">
                <a:solidFill>
                  <a:srgbClr val="1A2A47"/>
                </a:solidFill>
                <a:latin typeface="Verdana"/>
              </a:rPr>
              <a:t>.</a:t>
            </a:r>
          </a:p>
          <a:p>
            <a:pPr>
              <a:buFont typeface=""/>
              <a:buChar char="•"/>
            </a:pPr>
            <a:r>
              <a:rPr lang="en-US" b="1">
                <a:solidFill>
                  <a:srgbClr val="1A2A47"/>
                </a:solidFill>
                <a:latin typeface="Verdana"/>
              </a:rPr>
              <a:t>Wearables </a:t>
            </a:r>
            <a:r>
              <a:rPr lang="en-US" b="1" err="1">
                <a:solidFill>
                  <a:srgbClr val="1A2A47"/>
                </a:solidFill>
                <a:latin typeface="Verdana"/>
              </a:rPr>
              <a:t>Específicos</a:t>
            </a:r>
            <a:r>
              <a:rPr lang="en-US" b="1">
                <a:solidFill>
                  <a:srgbClr val="1A2A47"/>
                </a:solidFill>
                <a:latin typeface="Verdana"/>
              </a:rPr>
              <a:t>: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Dispositivos</a:t>
            </a:r>
            <a:r>
              <a:rPr lang="en-US">
                <a:solidFill>
                  <a:srgbClr val="1A2A47"/>
                </a:solidFill>
                <a:latin typeface="Verdana"/>
              </a:rPr>
              <a:t> que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podem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apresentar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barreiras</a:t>
            </a:r>
            <a:r>
              <a:rPr lang="en-US">
                <a:solidFill>
                  <a:srgbClr val="1A2A47"/>
                </a:solidFill>
                <a:latin typeface="Verdana"/>
              </a:rPr>
              <a:t> de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adoção</a:t>
            </a:r>
            <a:r>
              <a:rPr lang="en-US">
                <a:solidFill>
                  <a:srgbClr val="1A2A47"/>
                </a:solidFill>
                <a:latin typeface="Verdana"/>
              </a:rPr>
              <a:t> e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conveniência</a:t>
            </a:r>
            <a:r>
              <a:rPr lang="en-US">
                <a:solidFill>
                  <a:srgbClr val="1A2A47"/>
                </a:solidFill>
                <a:latin typeface="Verdana"/>
              </a:rPr>
              <a:t>.</a:t>
            </a:r>
          </a:p>
          <a:p>
            <a:pPr>
              <a:buFont typeface=""/>
              <a:buChar char="•"/>
            </a:pPr>
            <a:endParaRPr lang="en-US">
              <a:solidFill>
                <a:srgbClr val="1A2A47"/>
              </a:solidFill>
              <a:latin typeface="Verdana"/>
            </a:endParaRPr>
          </a:p>
          <a:p>
            <a:r>
              <a:rPr lang="en-US">
                <a:solidFill>
                  <a:srgbClr val="1A2A47"/>
                </a:solidFill>
                <a:latin typeface="Verdana"/>
              </a:rPr>
              <a:t>Isso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cria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uma</a:t>
            </a:r>
            <a:r>
              <a:rPr lang="en-US">
                <a:solidFill>
                  <a:srgbClr val="1A2A47"/>
                </a:solidFill>
                <a:latin typeface="Verdana"/>
              </a:rPr>
              <a:t> lacuna para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quem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busca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excelência</a:t>
            </a:r>
            <a:r>
              <a:rPr lang="en-US">
                <a:solidFill>
                  <a:srgbClr val="1A2A47"/>
                </a:solidFill>
                <a:latin typeface="Verdana"/>
              </a:rPr>
              <a:t> no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treino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sem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grandes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investimentos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ou</a:t>
            </a:r>
            <a:r>
              <a:rPr lang="en-US">
                <a:solidFill>
                  <a:srgbClr val="1A2A47"/>
                </a:solidFill>
                <a:latin typeface="Verdana"/>
              </a:rPr>
              <a:t> </a:t>
            </a:r>
            <a:r>
              <a:rPr lang="en-US" err="1">
                <a:solidFill>
                  <a:srgbClr val="1A2A47"/>
                </a:solidFill>
                <a:latin typeface="Verdana"/>
              </a:rPr>
              <a:t>complexidades</a:t>
            </a:r>
            <a:r>
              <a:rPr lang="en-US">
                <a:solidFill>
                  <a:srgbClr val="1A2A47"/>
                </a:solidFill>
                <a:latin typeface="Verdana"/>
              </a:rPr>
              <a:t>.</a:t>
            </a:r>
          </a:p>
        </p:txBody>
      </p:sp>
      <p:sp>
        <p:nvSpPr>
          <p:cNvPr id="8" name="Google Shape;139;p21">
            <a:extLst>
              <a:ext uri="{FF2B5EF4-FFF2-40B4-BE49-F238E27FC236}">
                <a16:creationId xmlns:a16="http://schemas.microsoft.com/office/drawing/2014/main" id="{96529C27-64BB-2098-A52E-1CAD49C11B3F}"/>
              </a:ext>
            </a:extLst>
          </p:cNvPr>
          <p:cNvSpPr/>
          <p:nvPr/>
        </p:nvSpPr>
        <p:spPr>
          <a:xfrm>
            <a:off x="7144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10" name="Google Shape;97;p19">
            <a:extLst>
              <a:ext uri="{FF2B5EF4-FFF2-40B4-BE49-F238E27FC236}">
                <a16:creationId xmlns:a16="http://schemas.microsoft.com/office/drawing/2014/main" id="{40600D65-D2A7-FC1D-9226-9A67798A1072}"/>
              </a:ext>
            </a:extLst>
          </p:cNvPr>
          <p:cNvSpPr txBox="1"/>
          <p:nvPr/>
        </p:nvSpPr>
        <p:spPr>
          <a:xfrm>
            <a:off x="149990" y="4784983"/>
            <a:ext cx="184150" cy="36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49829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398">
          <a:extLst>
            <a:ext uri="{FF2B5EF4-FFF2-40B4-BE49-F238E27FC236}">
              <a16:creationId xmlns:a16="http://schemas.microsoft.com/office/drawing/2014/main" id="{68031384-7AF3-C65E-B852-A11466904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883;p114">
            <a:extLst>
              <a:ext uri="{FF2B5EF4-FFF2-40B4-BE49-F238E27FC236}">
                <a16:creationId xmlns:a16="http://schemas.microsoft.com/office/drawing/2014/main" id="{C831F5F0-E595-3066-6D4F-E2C4AC1E88EF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1" y="21566"/>
            <a:chExt cx="18288000" cy="10241684"/>
          </a:xfrm>
        </p:grpSpPr>
        <p:sp>
          <p:nvSpPr>
            <p:cNvPr id="9" name="Google Shape;1884;p114">
              <a:extLst>
                <a:ext uri="{FF2B5EF4-FFF2-40B4-BE49-F238E27FC236}">
                  <a16:creationId xmlns:a16="http://schemas.microsoft.com/office/drawing/2014/main" id="{0B63439F-5D4A-B878-625A-58F972F93E2A}"/>
                </a:ext>
              </a:extLst>
            </p:cNvPr>
            <p:cNvSpPr/>
            <p:nvPr/>
          </p:nvSpPr>
          <p:spPr>
            <a:xfrm>
              <a:off x="1" y="9414256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0" name="Google Shape;1886;p114">
              <a:extLst>
                <a:ext uri="{FF2B5EF4-FFF2-40B4-BE49-F238E27FC236}">
                  <a16:creationId xmlns:a16="http://schemas.microsoft.com/office/drawing/2014/main" id="{A4D883CB-D992-8D78-1B92-4DE1062305DE}"/>
                </a:ext>
              </a:extLst>
            </p:cNvPr>
            <p:cNvSpPr/>
            <p:nvPr/>
          </p:nvSpPr>
          <p:spPr>
            <a:xfrm>
              <a:off x="1" y="21566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5" name="Google Shape;1887;p114">
            <a:extLst>
              <a:ext uri="{FF2B5EF4-FFF2-40B4-BE49-F238E27FC236}">
                <a16:creationId xmlns:a16="http://schemas.microsoft.com/office/drawing/2014/main" id="{3246C57D-7068-C5DC-F5ED-ED23D3EC5961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8" name="Google Shape;1242;p81">
            <a:extLst>
              <a:ext uri="{FF2B5EF4-FFF2-40B4-BE49-F238E27FC236}">
                <a16:creationId xmlns:a16="http://schemas.microsoft.com/office/drawing/2014/main" id="{0BB154D8-B806-9FE2-72E2-EEF76E9B76DA}"/>
              </a:ext>
            </a:extLst>
          </p:cNvPr>
          <p:cNvSpPr txBox="1">
            <a:spLocks noGrp="1"/>
          </p:cNvSpPr>
          <p:nvPr/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70</a:t>
            </a:r>
            <a:endParaRPr/>
          </a:p>
        </p:txBody>
      </p:sp>
      <p:sp>
        <p:nvSpPr>
          <p:cNvPr id="7" name="Google Shape;1889;p114">
            <a:extLst>
              <a:ext uri="{FF2B5EF4-FFF2-40B4-BE49-F238E27FC236}">
                <a16:creationId xmlns:a16="http://schemas.microsoft.com/office/drawing/2014/main" id="{BE2B494E-936C-C0F6-DDD6-6F5D2858579A}"/>
              </a:ext>
            </a:extLst>
          </p:cNvPr>
          <p:cNvSpPr txBox="1"/>
          <p:nvPr/>
        </p:nvSpPr>
        <p:spPr>
          <a:xfrm>
            <a:off x="5735631" y="384186"/>
            <a:ext cx="2854157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Análise de progresso de peso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D22D4AD4-B6DA-3924-D110-45409C76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5767"/>
            <a:ext cx="9144000" cy="217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7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398">
          <a:extLst>
            <a:ext uri="{FF2B5EF4-FFF2-40B4-BE49-F238E27FC236}">
              <a16:creationId xmlns:a16="http://schemas.microsoft.com/office/drawing/2014/main" id="{D0C42C3A-D0EF-5336-48B8-0ADBA8C6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4">
            <a:extLst>
              <a:ext uri="{FF2B5EF4-FFF2-40B4-BE49-F238E27FC236}">
                <a16:creationId xmlns:a16="http://schemas.microsoft.com/office/drawing/2014/main" id="{723DE748-36C0-BC9B-313E-D5DCCDF65B22}"/>
              </a:ext>
            </a:extLst>
          </p:cNvPr>
          <p:cNvSpPr txBox="1"/>
          <p:nvPr/>
        </p:nvSpPr>
        <p:spPr>
          <a:xfrm>
            <a:off x="8751853" y="4761738"/>
            <a:ext cx="34925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1883;p114">
            <a:extLst>
              <a:ext uri="{FF2B5EF4-FFF2-40B4-BE49-F238E27FC236}">
                <a16:creationId xmlns:a16="http://schemas.microsoft.com/office/drawing/2014/main" id="{CB252F8E-E789-FF44-81F2-F109FF2CA688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0" y="0"/>
            <a:chExt cx="18288000" cy="10241684"/>
          </a:xfrm>
        </p:grpSpPr>
        <p:sp>
          <p:nvSpPr>
            <p:cNvPr id="5" name="Google Shape;1884;p114">
              <a:extLst>
                <a:ext uri="{FF2B5EF4-FFF2-40B4-BE49-F238E27FC236}">
                  <a16:creationId xmlns:a16="http://schemas.microsoft.com/office/drawing/2014/main" id="{D968C1C6-2A2B-DAE0-5A00-5FD87F6B6BAF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1886;p114">
              <a:extLst>
                <a:ext uri="{FF2B5EF4-FFF2-40B4-BE49-F238E27FC236}">
                  <a16:creationId xmlns:a16="http://schemas.microsoft.com/office/drawing/2014/main" id="{E5D84047-A9B0-17E6-C86D-0A51D7805348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0" name="Google Shape;1887;p114">
            <a:extLst>
              <a:ext uri="{FF2B5EF4-FFF2-40B4-BE49-F238E27FC236}">
                <a16:creationId xmlns:a16="http://schemas.microsoft.com/office/drawing/2014/main" id="{ABBF5C78-B0F1-F981-CBFB-E73D8F44CE01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14" name="Google Shape;1242;p81">
            <a:extLst>
              <a:ext uri="{FF2B5EF4-FFF2-40B4-BE49-F238E27FC236}">
                <a16:creationId xmlns:a16="http://schemas.microsoft.com/office/drawing/2014/main" id="{8CD5B45A-5D47-D063-ED47-65B0FF03EB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71</a:t>
            </a:r>
          </a:p>
        </p:txBody>
      </p:sp>
      <p:sp>
        <p:nvSpPr>
          <p:cNvPr id="6" name="Google Shape;1889;p114">
            <a:extLst>
              <a:ext uri="{FF2B5EF4-FFF2-40B4-BE49-F238E27FC236}">
                <a16:creationId xmlns:a16="http://schemas.microsoft.com/office/drawing/2014/main" id="{0CA3C2AA-A318-58DB-927E-C70F9B7B9BF5}"/>
              </a:ext>
            </a:extLst>
          </p:cNvPr>
          <p:cNvSpPr txBox="1"/>
          <p:nvPr/>
        </p:nvSpPr>
        <p:spPr>
          <a:xfrm>
            <a:off x="5686364" y="384186"/>
            <a:ext cx="2854157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Análise de progresso de peso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539B9794-23A9-DBCA-F4B3-0B7655D5C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882"/>
            <a:ext cx="9144000" cy="217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34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883;p114">
            <a:extLst>
              <a:ext uri="{FF2B5EF4-FFF2-40B4-BE49-F238E27FC236}">
                <a16:creationId xmlns:a16="http://schemas.microsoft.com/office/drawing/2014/main" id="{5904A19B-806D-74B4-774A-6CFED4D6DD5B}"/>
              </a:ext>
            </a:extLst>
          </p:cNvPr>
          <p:cNvGrpSpPr/>
          <p:nvPr/>
        </p:nvGrpSpPr>
        <p:grpSpPr>
          <a:xfrm>
            <a:off x="1" y="-415"/>
            <a:ext cx="9144000" cy="5120842"/>
            <a:chOff x="1" y="21566"/>
            <a:chExt cx="18288000" cy="10241684"/>
          </a:xfrm>
        </p:grpSpPr>
        <p:sp>
          <p:nvSpPr>
            <p:cNvPr id="8" name="Google Shape;1884;p114">
              <a:extLst>
                <a:ext uri="{FF2B5EF4-FFF2-40B4-BE49-F238E27FC236}">
                  <a16:creationId xmlns:a16="http://schemas.microsoft.com/office/drawing/2014/main" id="{35160398-AD0F-79FA-C8E1-FFEDF794FE3D}"/>
                </a:ext>
              </a:extLst>
            </p:cNvPr>
            <p:cNvSpPr/>
            <p:nvPr/>
          </p:nvSpPr>
          <p:spPr>
            <a:xfrm>
              <a:off x="1" y="9414256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1886;p114">
              <a:extLst>
                <a:ext uri="{FF2B5EF4-FFF2-40B4-BE49-F238E27FC236}">
                  <a16:creationId xmlns:a16="http://schemas.microsoft.com/office/drawing/2014/main" id="{8A22E902-4F17-7F75-825D-7E2C58F28322}"/>
                </a:ext>
              </a:extLst>
            </p:cNvPr>
            <p:cNvSpPr/>
            <p:nvPr/>
          </p:nvSpPr>
          <p:spPr>
            <a:xfrm>
              <a:off x="1" y="21566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" name="Google Shape;1887;p114">
            <a:extLst>
              <a:ext uri="{FF2B5EF4-FFF2-40B4-BE49-F238E27FC236}">
                <a16:creationId xmlns:a16="http://schemas.microsoft.com/office/drawing/2014/main" id="{0C5920C4-8D61-3579-5D4C-FB541F235491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4" name="Google Shape;1889;p114">
            <a:extLst>
              <a:ext uri="{FF2B5EF4-FFF2-40B4-BE49-F238E27FC236}">
                <a16:creationId xmlns:a16="http://schemas.microsoft.com/office/drawing/2014/main" id="{6561902C-CFCD-CAA5-95E8-11BEE54F29DB}"/>
              </a:ext>
            </a:extLst>
          </p:cNvPr>
          <p:cNvSpPr txBox="1"/>
          <p:nvPr/>
        </p:nvSpPr>
        <p:spPr>
          <a:xfrm>
            <a:off x="5790127" y="296078"/>
            <a:ext cx="2854157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Análise de progresso de medidas</a:t>
            </a:r>
          </a:p>
        </p:txBody>
      </p:sp>
      <p:sp>
        <p:nvSpPr>
          <p:cNvPr id="7" name="Google Shape;1242;p81">
            <a:extLst>
              <a:ext uri="{FF2B5EF4-FFF2-40B4-BE49-F238E27FC236}">
                <a16:creationId xmlns:a16="http://schemas.microsoft.com/office/drawing/2014/main" id="{F5491051-272D-1478-3A04-0A654574C591}"/>
              </a:ext>
            </a:extLst>
          </p:cNvPr>
          <p:cNvSpPr txBox="1">
            <a:spLocks noGrp="1"/>
          </p:cNvSpPr>
          <p:nvPr/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72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5FDA25F6-1DD7-8369-DFBA-B628EA40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6" y="783981"/>
            <a:ext cx="7500440" cy="435952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883;p114">
            <a:extLst>
              <a:ext uri="{FF2B5EF4-FFF2-40B4-BE49-F238E27FC236}">
                <a16:creationId xmlns:a16="http://schemas.microsoft.com/office/drawing/2014/main" id="{1CCDD30A-83D5-698D-1BDC-F113A853F4EA}"/>
              </a:ext>
            </a:extLst>
          </p:cNvPr>
          <p:cNvGrpSpPr/>
          <p:nvPr/>
        </p:nvGrpSpPr>
        <p:grpSpPr>
          <a:xfrm>
            <a:off x="1" y="21566"/>
            <a:ext cx="9144000" cy="5120842"/>
            <a:chOff x="1" y="21566"/>
            <a:chExt cx="18288000" cy="10241684"/>
          </a:xfrm>
        </p:grpSpPr>
        <p:sp>
          <p:nvSpPr>
            <p:cNvPr id="8" name="Google Shape;1884;p114">
              <a:extLst>
                <a:ext uri="{FF2B5EF4-FFF2-40B4-BE49-F238E27FC236}">
                  <a16:creationId xmlns:a16="http://schemas.microsoft.com/office/drawing/2014/main" id="{17BF44BC-96D4-DF11-D08D-7B19E1C9CD87}"/>
                </a:ext>
              </a:extLst>
            </p:cNvPr>
            <p:cNvSpPr/>
            <p:nvPr/>
          </p:nvSpPr>
          <p:spPr>
            <a:xfrm>
              <a:off x="1" y="9414256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1886;p114">
              <a:extLst>
                <a:ext uri="{FF2B5EF4-FFF2-40B4-BE49-F238E27FC236}">
                  <a16:creationId xmlns:a16="http://schemas.microsoft.com/office/drawing/2014/main" id="{A4BEE3B3-A27C-DDA7-F630-359EEF6DED7C}"/>
                </a:ext>
              </a:extLst>
            </p:cNvPr>
            <p:cNvSpPr/>
            <p:nvPr/>
          </p:nvSpPr>
          <p:spPr>
            <a:xfrm>
              <a:off x="1" y="21566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" name="Google Shape;1887;p114">
            <a:extLst>
              <a:ext uri="{FF2B5EF4-FFF2-40B4-BE49-F238E27FC236}">
                <a16:creationId xmlns:a16="http://schemas.microsoft.com/office/drawing/2014/main" id="{A6685CD8-FA1D-E943-3B42-387C12CE11F8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7" name="Google Shape;1242;p81">
            <a:extLst>
              <a:ext uri="{FF2B5EF4-FFF2-40B4-BE49-F238E27FC236}">
                <a16:creationId xmlns:a16="http://schemas.microsoft.com/office/drawing/2014/main" id="{7380F24B-671E-C4C4-C3D1-025F05E83429}"/>
              </a:ext>
            </a:extLst>
          </p:cNvPr>
          <p:cNvSpPr txBox="1">
            <a:spLocks noGrp="1"/>
          </p:cNvSpPr>
          <p:nvPr/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73</a:t>
            </a:r>
          </a:p>
        </p:txBody>
      </p:sp>
      <p:sp>
        <p:nvSpPr>
          <p:cNvPr id="6" name="Google Shape;1889;p114">
            <a:extLst>
              <a:ext uri="{FF2B5EF4-FFF2-40B4-BE49-F238E27FC236}">
                <a16:creationId xmlns:a16="http://schemas.microsoft.com/office/drawing/2014/main" id="{8139A3AF-B2E3-AFF5-DEDC-2D947BD4422E}"/>
              </a:ext>
            </a:extLst>
          </p:cNvPr>
          <p:cNvSpPr txBox="1"/>
          <p:nvPr/>
        </p:nvSpPr>
        <p:spPr>
          <a:xfrm>
            <a:off x="6011830" y="296078"/>
            <a:ext cx="2854157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Análise de progresso de medidas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9E75A3E3-FFD6-3E3D-CF3C-2AAD02A75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22925"/>
            <a:ext cx="8991600" cy="21812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883;p114">
            <a:extLst>
              <a:ext uri="{FF2B5EF4-FFF2-40B4-BE49-F238E27FC236}">
                <a16:creationId xmlns:a16="http://schemas.microsoft.com/office/drawing/2014/main" id="{CAD52028-5835-600F-9361-99DCB238FC24}"/>
              </a:ext>
            </a:extLst>
          </p:cNvPr>
          <p:cNvGrpSpPr/>
          <p:nvPr/>
        </p:nvGrpSpPr>
        <p:grpSpPr>
          <a:xfrm>
            <a:off x="1" y="-10783"/>
            <a:ext cx="9144000" cy="5172797"/>
            <a:chOff x="1" y="21566"/>
            <a:chExt cx="18288000" cy="10345594"/>
          </a:xfrm>
        </p:grpSpPr>
        <p:sp>
          <p:nvSpPr>
            <p:cNvPr id="3" name="Google Shape;1884;p114">
              <a:extLst>
                <a:ext uri="{FF2B5EF4-FFF2-40B4-BE49-F238E27FC236}">
                  <a16:creationId xmlns:a16="http://schemas.microsoft.com/office/drawing/2014/main" id="{8CD0F2F8-527D-089B-3E84-2682EBB80F9F}"/>
                </a:ext>
              </a:extLst>
            </p:cNvPr>
            <p:cNvSpPr/>
            <p:nvPr/>
          </p:nvSpPr>
          <p:spPr>
            <a:xfrm>
              <a:off x="1" y="9518166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" name="Google Shape;1886;p114">
              <a:extLst>
                <a:ext uri="{FF2B5EF4-FFF2-40B4-BE49-F238E27FC236}">
                  <a16:creationId xmlns:a16="http://schemas.microsoft.com/office/drawing/2014/main" id="{578B7823-4431-ADEF-196C-3BA9B002EC54}"/>
                </a:ext>
              </a:extLst>
            </p:cNvPr>
            <p:cNvSpPr/>
            <p:nvPr/>
          </p:nvSpPr>
          <p:spPr>
            <a:xfrm>
              <a:off x="1" y="21566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9" name="Google Shape;1887;p114">
            <a:extLst>
              <a:ext uri="{FF2B5EF4-FFF2-40B4-BE49-F238E27FC236}">
                <a16:creationId xmlns:a16="http://schemas.microsoft.com/office/drawing/2014/main" id="{ECE95BAC-D971-BD2E-BEA9-7AD657F402F3}"/>
              </a:ext>
            </a:extLst>
          </p:cNvPr>
          <p:cNvSpPr txBox="1">
            <a:spLocks/>
          </p:cNvSpPr>
          <p:nvPr/>
        </p:nvSpPr>
        <p:spPr>
          <a:xfrm>
            <a:off x="133421" y="294494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</a:rPr>
              <a:t>Atividades</a:t>
            </a:r>
            <a:endParaRPr lang="pt-BR" b="1">
              <a:solidFill>
                <a:srgbClr val="011232"/>
              </a:solidFill>
              <a:ea typeface="Calibri"/>
              <a:cs typeface="Calibri"/>
            </a:endParaRPr>
          </a:p>
        </p:txBody>
      </p:sp>
      <p:sp>
        <p:nvSpPr>
          <p:cNvPr id="13" name="Google Shape;1242;p81">
            <a:extLst>
              <a:ext uri="{FF2B5EF4-FFF2-40B4-BE49-F238E27FC236}">
                <a16:creationId xmlns:a16="http://schemas.microsoft.com/office/drawing/2014/main" id="{134D5B75-0AED-E0D5-A5A5-E68523D82EC3}"/>
              </a:ext>
            </a:extLst>
          </p:cNvPr>
          <p:cNvSpPr txBox="1">
            <a:spLocks noGrp="1"/>
          </p:cNvSpPr>
          <p:nvPr/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4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89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89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8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8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889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89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74</a:t>
            </a:r>
          </a:p>
        </p:txBody>
      </p:sp>
      <p:sp>
        <p:nvSpPr>
          <p:cNvPr id="6" name="Google Shape;1889;p114">
            <a:extLst>
              <a:ext uri="{FF2B5EF4-FFF2-40B4-BE49-F238E27FC236}">
                <a16:creationId xmlns:a16="http://schemas.microsoft.com/office/drawing/2014/main" id="{AB491A5F-B6D1-853C-481C-2C99A0EFE5F3}"/>
              </a:ext>
            </a:extLst>
          </p:cNvPr>
          <p:cNvSpPr txBox="1"/>
          <p:nvPr/>
        </p:nvSpPr>
        <p:spPr>
          <a:xfrm>
            <a:off x="6011830" y="296078"/>
            <a:ext cx="2854157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Análise de progresso de medidas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E886757A-1C2D-845E-7C23-D2149535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00435"/>
            <a:ext cx="8991600" cy="21812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0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519" name="Google Shape;1519;p103"/>
          <p:cNvSpPr txBox="1">
            <a:spLocks noGrp="1"/>
          </p:cNvSpPr>
          <p:nvPr>
            <p:ph type="body" idx="1"/>
          </p:nvPr>
        </p:nvSpPr>
        <p:spPr>
          <a:xfrm>
            <a:off x="2336465" y="2517766"/>
            <a:ext cx="4471352" cy="99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marR="0" lvl="0" indent="0" algn="just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1A2A47"/>
                </a:solidFill>
                <a:latin typeface="Verdana"/>
              </a:rPr>
              <a:t>Ilustra  a  </a:t>
            </a:r>
            <a:r>
              <a:rPr lang="pt-BR" sz="1400" b="1">
                <a:solidFill>
                  <a:srgbClr val="1A2A47"/>
                </a:solidFill>
                <a:latin typeface="Verdana"/>
                <a:ea typeface="Calibri"/>
                <a:cs typeface="Calibri"/>
                <a:sym typeface="Calibri"/>
              </a:rPr>
              <a:t>interação  entre  objetos  ao  longo  do tempo,  </a:t>
            </a:r>
            <a:r>
              <a:rPr lang="pt-BR" sz="1400">
                <a:solidFill>
                  <a:srgbClr val="1A2A47"/>
                </a:solidFill>
                <a:latin typeface="Verdana"/>
              </a:rPr>
              <a:t>usando  mensagens  trocadas  em  ordem cronológica    para    mostrar    </a:t>
            </a:r>
            <a:r>
              <a:rPr lang="pt-BR" sz="1400" b="1">
                <a:solidFill>
                  <a:srgbClr val="1A2A47"/>
                </a:solidFill>
                <a:latin typeface="Verdana"/>
                <a:ea typeface="Calibri"/>
                <a:cs typeface="Calibri"/>
                <a:sym typeface="Calibri"/>
              </a:rPr>
              <a:t>como     </a:t>
            </a:r>
            <a:r>
              <a:rPr lang="pt-BR" sz="1400">
                <a:solidFill>
                  <a:srgbClr val="1A2A47"/>
                </a:solidFill>
                <a:latin typeface="Verdana"/>
              </a:rPr>
              <a:t>as funcionalidades do sistema </a:t>
            </a:r>
            <a:r>
              <a:rPr lang="pt-BR" sz="1400" b="1">
                <a:solidFill>
                  <a:srgbClr val="1A2A47"/>
                </a:solidFill>
                <a:latin typeface="Verdana"/>
                <a:ea typeface="Calibri"/>
                <a:cs typeface="Calibri"/>
                <a:sym typeface="Calibri"/>
              </a:rPr>
              <a:t>são realizadas.</a:t>
            </a:r>
            <a:endParaRPr lang="pt-BR" sz="1400">
              <a:solidFill>
                <a:srgbClr val="1A2A47"/>
              </a:solidFill>
              <a:latin typeface="Verdana"/>
            </a:endParaRPr>
          </a:p>
        </p:txBody>
      </p:sp>
      <p:sp>
        <p:nvSpPr>
          <p:cNvPr id="1520" name="Google Shape;1520;p103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1A2A47"/>
                </a:solidFill>
              </a:rPr>
              <a:t>DIAGRAMAS DE</a:t>
            </a:r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1A2A47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endParaRPr lang="pt-BR" sz="3300">
              <a:solidFill>
                <a:srgbClr val="1A2A47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521" name="Google Shape;1521;p103"/>
          <p:cNvGrpSpPr/>
          <p:nvPr/>
        </p:nvGrpSpPr>
        <p:grpSpPr>
          <a:xfrm>
            <a:off x="0" y="0"/>
            <a:ext cx="9144027" cy="5143643"/>
            <a:chOff x="0" y="0"/>
            <a:chExt cx="18288053" cy="10287285"/>
          </a:xfrm>
        </p:grpSpPr>
        <p:sp>
          <p:nvSpPr>
            <p:cNvPr id="1522" name="Google Shape;1522;p103"/>
            <p:cNvSpPr/>
            <p:nvPr/>
          </p:nvSpPr>
          <p:spPr>
            <a:xfrm>
              <a:off x="0" y="9438291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1523" name="Google Shape;1523;p103"/>
            <p:cNvSpPr/>
            <p:nvPr/>
          </p:nvSpPr>
          <p:spPr>
            <a:xfrm>
              <a:off x="14270124" y="1199562"/>
              <a:ext cx="3311525" cy="3311525"/>
            </a:xfrm>
            <a:custGeom>
              <a:avLst/>
              <a:gdLst/>
              <a:ahLst/>
              <a:cxnLst/>
              <a:rect l="l" t="t" r="r" b="b"/>
              <a:pathLst>
                <a:path w="3311525" h="3311525" extrusionOk="0">
                  <a:moveTo>
                    <a:pt x="3272161" y="1749901"/>
                  </a:moveTo>
                  <a:lnTo>
                    <a:pt x="1749900" y="3272161"/>
                  </a:lnTo>
                  <a:lnTo>
                    <a:pt x="1706639" y="3301068"/>
                  </a:lnTo>
                  <a:lnTo>
                    <a:pt x="1655609" y="3311218"/>
                  </a:lnTo>
                  <a:lnTo>
                    <a:pt x="1629472" y="3308632"/>
                  </a:lnTo>
                  <a:lnTo>
                    <a:pt x="1581627" y="3288814"/>
                  </a:lnTo>
                  <a:lnTo>
                    <a:pt x="39164" y="1749811"/>
                  </a:lnTo>
                  <a:lnTo>
                    <a:pt x="10150" y="1706639"/>
                  </a:lnTo>
                  <a:lnTo>
                    <a:pt x="0" y="1655609"/>
                  </a:lnTo>
                  <a:lnTo>
                    <a:pt x="2585" y="1629472"/>
                  </a:lnTo>
                  <a:lnTo>
                    <a:pt x="22404" y="1581627"/>
                  </a:lnTo>
                  <a:lnTo>
                    <a:pt x="1561317" y="39056"/>
                  </a:lnTo>
                  <a:lnTo>
                    <a:pt x="1604578" y="10150"/>
                  </a:lnTo>
                  <a:lnTo>
                    <a:pt x="1655609" y="0"/>
                  </a:lnTo>
                  <a:lnTo>
                    <a:pt x="1681745" y="2586"/>
                  </a:lnTo>
                  <a:lnTo>
                    <a:pt x="1729591" y="22404"/>
                  </a:lnTo>
                  <a:lnTo>
                    <a:pt x="3272161" y="1561317"/>
                  </a:lnTo>
                  <a:lnTo>
                    <a:pt x="3301068" y="1604579"/>
                  </a:lnTo>
                  <a:lnTo>
                    <a:pt x="3311218" y="1655609"/>
                  </a:lnTo>
                  <a:lnTo>
                    <a:pt x="3308632" y="1681746"/>
                  </a:lnTo>
                  <a:lnTo>
                    <a:pt x="3301068" y="1706639"/>
                  </a:lnTo>
                  <a:lnTo>
                    <a:pt x="3288814" y="1729591"/>
                  </a:lnTo>
                  <a:lnTo>
                    <a:pt x="3272161" y="1749901"/>
                  </a:lnTo>
                </a:path>
              </a:pathLst>
            </a:custGeom>
            <a:noFill/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1524" name="Google Shape;1524;p103"/>
            <p:cNvSpPr/>
            <p:nvPr/>
          </p:nvSpPr>
          <p:spPr>
            <a:xfrm>
              <a:off x="12419581" y="0"/>
              <a:ext cx="4454525" cy="2170430"/>
            </a:xfrm>
            <a:custGeom>
              <a:avLst/>
              <a:gdLst/>
              <a:ahLst/>
              <a:cxnLst/>
              <a:rect l="l" t="t" r="r" b="b"/>
              <a:pathLst>
                <a:path w="4454525" h="2170430" extrusionOk="0">
                  <a:moveTo>
                    <a:pt x="4454365" y="0"/>
                  </a:moveTo>
                  <a:lnTo>
                    <a:pt x="2321473" y="2132891"/>
                  </a:lnTo>
                  <a:lnTo>
                    <a:pt x="2286863" y="2157888"/>
                  </a:lnTo>
                  <a:lnTo>
                    <a:pt x="2247593" y="2170386"/>
                  </a:lnTo>
                  <a:lnTo>
                    <a:pt x="2206771" y="2170386"/>
                  </a:lnTo>
                  <a:lnTo>
                    <a:pt x="2167501" y="2157887"/>
                  </a:lnTo>
                  <a:lnTo>
                    <a:pt x="2132891" y="2132891"/>
                  </a:lnTo>
                  <a:lnTo>
                    <a:pt x="0" y="0"/>
                  </a:lnTo>
                </a:path>
              </a:pathLst>
            </a:custGeom>
            <a:noFill/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1525" name="Google Shape;1525;p103"/>
            <p:cNvSpPr/>
            <p:nvPr/>
          </p:nvSpPr>
          <p:spPr>
            <a:xfrm>
              <a:off x="16072538" y="0"/>
              <a:ext cx="2215515" cy="3315970"/>
            </a:xfrm>
            <a:custGeom>
              <a:avLst/>
              <a:gdLst/>
              <a:ahLst/>
              <a:cxnLst/>
              <a:rect l="l" t="t" r="r" b="b"/>
              <a:pathLst>
                <a:path w="2215515" h="3315970" extrusionOk="0">
                  <a:moveTo>
                    <a:pt x="2215460" y="3315569"/>
                  </a:moveTo>
                  <a:lnTo>
                    <a:pt x="37494" y="1137602"/>
                  </a:lnTo>
                  <a:lnTo>
                    <a:pt x="12498" y="1102992"/>
                  </a:lnTo>
                  <a:lnTo>
                    <a:pt x="0" y="1063722"/>
                  </a:lnTo>
                  <a:lnTo>
                    <a:pt x="0" y="1022900"/>
                  </a:lnTo>
                  <a:lnTo>
                    <a:pt x="12498" y="983630"/>
                  </a:lnTo>
                  <a:lnTo>
                    <a:pt x="37494" y="949020"/>
                  </a:lnTo>
                  <a:lnTo>
                    <a:pt x="986514" y="0"/>
                  </a:lnTo>
                </a:path>
              </a:pathLst>
            </a:custGeom>
            <a:noFill/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9292EF-DBFA-C24C-B536-20FDF4C42B68}"/>
              </a:ext>
            </a:extLst>
          </p:cNvPr>
          <p:cNvSpPr txBox="1"/>
          <p:nvPr/>
        </p:nvSpPr>
        <p:spPr>
          <a:xfrm>
            <a:off x="0" y="4691495"/>
            <a:ext cx="488373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3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75</a:t>
            </a:r>
            <a:endParaRPr lang="pt-BR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598">
          <a:extLst>
            <a:ext uri="{FF2B5EF4-FFF2-40B4-BE49-F238E27FC236}">
              <a16:creationId xmlns:a16="http://schemas.microsoft.com/office/drawing/2014/main" id="{4A4E40E3-765F-E880-DBD4-C3E7A56B7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34;p107">
            <a:extLst>
              <a:ext uri="{FF2B5EF4-FFF2-40B4-BE49-F238E27FC236}">
                <a16:creationId xmlns:a16="http://schemas.microsoft.com/office/drawing/2014/main" id="{F9C0F876-70D8-38F9-7013-5E9584407EF6}"/>
              </a:ext>
            </a:extLst>
          </p:cNvPr>
          <p:cNvSpPr/>
          <p:nvPr/>
        </p:nvSpPr>
        <p:spPr>
          <a:xfrm>
            <a:off x="0" y="4719144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1599" name="Google Shape;1599;p106">
            <a:extLst>
              <a:ext uri="{FF2B5EF4-FFF2-40B4-BE49-F238E27FC236}">
                <a16:creationId xmlns:a16="http://schemas.microsoft.com/office/drawing/2014/main" id="{C2D1F372-79C1-DFC4-BD44-947B05C7EC6C}"/>
              </a:ext>
            </a:extLst>
          </p:cNvPr>
          <p:cNvGrpSpPr/>
          <p:nvPr/>
        </p:nvGrpSpPr>
        <p:grpSpPr>
          <a:xfrm>
            <a:off x="839371" y="2197843"/>
            <a:ext cx="5060942" cy="1106330"/>
            <a:chOff x="1678740" y="4395683"/>
            <a:chExt cx="10121873" cy="2212658"/>
          </a:xfrm>
        </p:grpSpPr>
        <p:sp>
          <p:nvSpPr>
            <p:cNvPr id="1601" name="Google Shape;1601;p106">
              <a:extLst>
                <a:ext uri="{FF2B5EF4-FFF2-40B4-BE49-F238E27FC236}">
                  <a16:creationId xmlns:a16="http://schemas.microsoft.com/office/drawing/2014/main" id="{BA22F352-69CD-658D-B75A-25F569D24EB1}"/>
                </a:ext>
              </a:extLst>
            </p:cNvPr>
            <p:cNvSpPr/>
            <p:nvPr/>
          </p:nvSpPr>
          <p:spPr>
            <a:xfrm>
              <a:off x="3128392" y="4744053"/>
              <a:ext cx="2221865" cy="1275715"/>
            </a:xfrm>
            <a:custGeom>
              <a:avLst/>
              <a:gdLst/>
              <a:ahLst/>
              <a:cxnLst/>
              <a:rect l="l" t="t" r="r" b="b"/>
              <a:pathLst>
                <a:path w="2221865" h="1275714" extrusionOk="0">
                  <a:moveTo>
                    <a:pt x="0" y="0"/>
                  </a:moveTo>
                  <a:lnTo>
                    <a:pt x="2221624" y="0"/>
                  </a:lnTo>
                  <a:lnTo>
                    <a:pt x="2221624" y="1275605"/>
                  </a:lnTo>
                  <a:lnTo>
                    <a:pt x="0" y="1275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2" name="Google Shape;1602;p106">
              <a:extLst>
                <a:ext uri="{FF2B5EF4-FFF2-40B4-BE49-F238E27FC236}">
                  <a16:creationId xmlns:a16="http://schemas.microsoft.com/office/drawing/2014/main" id="{A273A031-432B-4111-C3E2-B259E7AFE82B}"/>
                </a:ext>
              </a:extLst>
            </p:cNvPr>
            <p:cNvSpPr/>
            <p:nvPr/>
          </p:nvSpPr>
          <p:spPr>
            <a:xfrm>
              <a:off x="8162503" y="4862834"/>
              <a:ext cx="1677035" cy="0"/>
            </a:xfrm>
            <a:custGeom>
              <a:avLst/>
              <a:gdLst/>
              <a:ahLst/>
              <a:cxnLst/>
              <a:rect l="l" t="t" r="r" b="b"/>
              <a:pathLst>
                <a:path w="1677034" h="120000" extrusionOk="0">
                  <a:moveTo>
                    <a:pt x="0" y="0"/>
                  </a:moveTo>
                  <a:lnTo>
                    <a:pt x="1677040" y="0"/>
                  </a:lnTo>
                </a:path>
              </a:pathLst>
            </a:custGeom>
            <a:noFill/>
            <a:ln w="38075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603" name="Google Shape;1603;p106">
              <a:extLst>
                <a:ext uri="{FF2B5EF4-FFF2-40B4-BE49-F238E27FC236}">
                  <a16:creationId xmlns:a16="http://schemas.microsoft.com/office/drawing/2014/main" id="{540D7FB1-4D17-7AC0-0956-DDF5398271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0019" y="4786634"/>
              <a:ext cx="114299" cy="152399"/>
            </a:xfrm>
            <a:prstGeom prst="rect">
              <a:avLst/>
            </a:prstGeom>
            <a:noFill/>
            <a:ln>
              <a:solidFill>
                <a:srgbClr val="1A2A47"/>
              </a:solidFill>
            </a:ln>
          </p:spPr>
        </p:pic>
        <p:sp>
          <p:nvSpPr>
            <p:cNvPr id="1604" name="Google Shape;1604;p106">
              <a:extLst>
                <a:ext uri="{FF2B5EF4-FFF2-40B4-BE49-F238E27FC236}">
                  <a16:creationId xmlns:a16="http://schemas.microsoft.com/office/drawing/2014/main" id="{0E8D5F7A-E965-7CE2-1CB5-5CFDD7F7A9C6}"/>
                </a:ext>
              </a:extLst>
            </p:cNvPr>
            <p:cNvSpPr/>
            <p:nvPr/>
          </p:nvSpPr>
          <p:spPr>
            <a:xfrm>
              <a:off x="1686301" y="4395683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 extrusionOk="0">
                  <a:moveTo>
                    <a:pt x="326806" y="0"/>
                  </a:moveTo>
                  <a:lnTo>
                    <a:pt x="278513" y="3543"/>
                  </a:lnTo>
                  <a:lnTo>
                    <a:pt x="232420" y="13836"/>
                  </a:lnTo>
                  <a:lnTo>
                    <a:pt x="189032" y="30374"/>
                  </a:lnTo>
                  <a:lnTo>
                    <a:pt x="148856" y="52650"/>
                  </a:lnTo>
                  <a:lnTo>
                    <a:pt x="112397" y="80160"/>
                  </a:lnTo>
                  <a:lnTo>
                    <a:pt x="80160" y="112397"/>
                  </a:lnTo>
                  <a:lnTo>
                    <a:pt x="52650" y="148856"/>
                  </a:lnTo>
                  <a:lnTo>
                    <a:pt x="30374" y="189032"/>
                  </a:lnTo>
                  <a:lnTo>
                    <a:pt x="13836" y="232420"/>
                  </a:lnTo>
                  <a:lnTo>
                    <a:pt x="3543" y="278513"/>
                  </a:lnTo>
                  <a:lnTo>
                    <a:pt x="0" y="326806"/>
                  </a:lnTo>
                  <a:lnTo>
                    <a:pt x="3543" y="375099"/>
                  </a:lnTo>
                  <a:lnTo>
                    <a:pt x="13836" y="421192"/>
                  </a:lnTo>
                  <a:lnTo>
                    <a:pt x="30374" y="464579"/>
                  </a:lnTo>
                  <a:lnTo>
                    <a:pt x="52650" y="504755"/>
                  </a:lnTo>
                  <a:lnTo>
                    <a:pt x="80160" y="541214"/>
                  </a:lnTo>
                  <a:lnTo>
                    <a:pt x="112397" y="573452"/>
                  </a:lnTo>
                  <a:lnTo>
                    <a:pt x="148856" y="600961"/>
                  </a:lnTo>
                  <a:lnTo>
                    <a:pt x="189032" y="623238"/>
                  </a:lnTo>
                  <a:lnTo>
                    <a:pt x="232420" y="639775"/>
                  </a:lnTo>
                  <a:lnTo>
                    <a:pt x="278513" y="650068"/>
                  </a:lnTo>
                  <a:lnTo>
                    <a:pt x="326806" y="653612"/>
                  </a:lnTo>
                  <a:lnTo>
                    <a:pt x="375099" y="650068"/>
                  </a:lnTo>
                  <a:lnTo>
                    <a:pt x="421192" y="639775"/>
                  </a:lnTo>
                  <a:lnTo>
                    <a:pt x="464579" y="623238"/>
                  </a:lnTo>
                  <a:lnTo>
                    <a:pt x="504755" y="600961"/>
                  </a:lnTo>
                  <a:lnTo>
                    <a:pt x="541214" y="573452"/>
                  </a:lnTo>
                  <a:lnTo>
                    <a:pt x="573452" y="541214"/>
                  </a:lnTo>
                  <a:lnTo>
                    <a:pt x="600961" y="504755"/>
                  </a:lnTo>
                  <a:lnTo>
                    <a:pt x="623238" y="464579"/>
                  </a:lnTo>
                  <a:lnTo>
                    <a:pt x="639775" y="421192"/>
                  </a:lnTo>
                  <a:lnTo>
                    <a:pt x="650068" y="375099"/>
                  </a:lnTo>
                  <a:lnTo>
                    <a:pt x="653612" y="326806"/>
                  </a:lnTo>
                  <a:lnTo>
                    <a:pt x="650068" y="278513"/>
                  </a:lnTo>
                  <a:lnTo>
                    <a:pt x="639775" y="232420"/>
                  </a:lnTo>
                  <a:lnTo>
                    <a:pt x="623238" y="189032"/>
                  </a:lnTo>
                  <a:lnTo>
                    <a:pt x="600961" y="148856"/>
                  </a:lnTo>
                  <a:lnTo>
                    <a:pt x="573452" y="112397"/>
                  </a:lnTo>
                  <a:lnTo>
                    <a:pt x="541214" y="80160"/>
                  </a:lnTo>
                  <a:lnTo>
                    <a:pt x="504755" y="52650"/>
                  </a:lnTo>
                  <a:lnTo>
                    <a:pt x="464579" y="30374"/>
                  </a:lnTo>
                  <a:lnTo>
                    <a:pt x="421192" y="13836"/>
                  </a:lnTo>
                  <a:lnTo>
                    <a:pt x="375099" y="3543"/>
                  </a:lnTo>
                  <a:lnTo>
                    <a:pt x="326806" y="0"/>
                  </a:lnTo>
                </a:path>
              </a:pathLst>
            </a:custGeom>
            <a:noFill/>
            <a:ln w="76200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5" name="Google Shape;1605;p106">
              <a:extLst>
                <a:ext uri="{FF2B5EF4-FFF2-40B4-BE49-F238E27FC236}">
                  <a16:creationId xmlns:a16="http://schemas.microsoft.com/office/drawing/2014/main" id="{BCA7A959-7EF9-1DB6-6633-951B82494E53}"/>
                </a:ext>
              </a:extLst>
            </p:cNvPr>
            <p:cNvSpPr/>
            <p:nvPr/>
          </p:nvSpPr>
          <p:spPr>
            <a:xfrm>
              <a:off x="2013093" y="5049294"/>
              <a:ext cx="0" cy="1110615"/>
            </a:xfrm>
            <a:custGeom>
              <a:avLst/>
              <a:gdLst/>
              <a:ahLst/>
              <a:cxnLst/>
              <a:rect l="l" t="t" r="r" b="b"/>
              <a:pathLst>
                <a:path w="120000" h="1110614" extrusionOk="0">
                  <a:moveTo>
                    <a:pt x="0" y="1110618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6" name="Google Shape;1606;p106">
              <a:extLst>
                <a:ext uri="{FF2B5EF4-FFF2-40B4-BE49-F238E27FC236}">
                  <a16:creationId xmlns:a16="http://schemas.microsoft.com/office/drawing/2014/main" id="{805FF3B8-7F76-BB6D-20C9-3D82025ED399}"/>
                </a:ext>
              </a:extLst>
            </p:cNvPr>
            <p:cNvSpPr/>
            <p:nvPr/>
          </p:nvSpPr>
          <p:spPr>
            <a:xfrm>
              <a:off x="2012994" y="5242318"/>
              <a:ext cx="343535" cy="435609"/>
            </a:xfrm>
            <a:custGeom>
              <a:avLst/>
              <a:gdLst/>
              <a:ahLst/>
              <a:cxnLst/>
              <a:rect l="l" t="t" r="r" b="b"/>
              <a:pathLst>
                <a:path w="343535" h="435610" extrusionOk="0">
                  <a:moveTo>
                    <a:pt x="343386" y="435522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7" name="Google Shape;1607;p106">
              <a:extLst>
                <a:ext uri="{FF2B5EF4-FFF2-40B4-BE49-F238E27FC236}">
                  <a16:creationId xmlns:a16="http://schemas.microsoft.com/office/drawing/2014/main" id="{C979A160-241A-161B-6802-4FCA4075E435}"/>
                </a:ext>
              </a:extLst>
            </p:cNvPr>
            <p:cNvSpPr/>
            <p:nvPr/>
          </p:nvSpPr>
          <p:spPr>
            <a:xfrm>
              <a:off x="1678740" y="5242402"/>
              <a:ext cx="334645" cy="435609"/>
            </a:xfrm>
            <a:custGeom>
              <a:avLst/>
              <a:gdLst/>
              <a:ahLst/>
              <a:cxnLst/>
              <a:rect l="l" t="t" r="r" b="b"/>
              <a:pathLst>
                <a:path w="334644" h="435610" extrusionOk="0">
                  <a:moveTo>
                    <a:pt x="334337" y="0"/>
                  </a:moveTo>
                  <a:lnTo>
                    <a:pt x="0" y="435522"/>
                  </a:lnTo>
                </a:path>
              </a:pathLst>
            </a:custGeom>
            <a:noFill/>
            <a:ln w="42300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8" name="Google Shape;1608;p106">
              <a:extLst>
                <a:ext uri="{FF2B5EF4-FFF2-40B4-BE49-F238E27FC236}">
                  <a16:creationId xmlns:a16="http://schemas.microsoft.com/office/drawing/2014/main" id="{40D8C2FF-3347-3AE9-7F66-CB3E14A3B53C}"/>
                </a:ext>
              </a:extLst>
            </p:cNvPr>
            <p:cNvSpPr/>
            <p:nvPr/>
          </p:nvSpPr>
          <p:spPr>
            <a:xfrm>
              <a:off x="2013022" y="6121826"/>
              <a:ext cx="336550" cy="486409"/>
            </a:xfrm>
            <a:custGeom>
              <a:avLst/>
              <a:gdLst/>
              <a:ahLst/>
              <a:cxnLst/>
              <a:rect l="l" t="t" r="r" b="b"/>
              <a:pathLst>
                <a:path w="336550" h="486409" extrusionOk="0">
                  <a:moveTo>
                    <a:pt x="336043" y="486290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9" name="Google Shape;1609;p106">
              <a:extLst>
                <a:ext uri="{FF2B5EF4-FFF2-40B4-BE49-F238E27FC236}">
                  <a16:creationId xmlns:a16="http://schemas.microsoft.com/office/drawing/2014/main" id="{86845C0D-0189-09FE-69A2-D51B0D27709A}"/>
                </a:ext>
              </a:extLst>
            </p:cNvPr>
            <p:cNvSpPr/>
            <p:nvPr/>
          </p:nvSpPr>
          <p:spPr>
            <a:xfrm>
              <a:off x="1703278" y="6121932"/>
              <a:ext cx="309880" cy="486409"/>
            </a:xfrm>
            <a:custGeom>
              <a:avLst/>
              <a:gdLst/>
              <a:ahLst/>
              <a:cxnLst/>
              <a:rect l="l" t="t" r="r" b="b"/>
              <a:pathLst>
                <a:path w="309880" h="486409" extrusionOk="0">
                  <a:moveTo>
                    <a:pt x="309746" y="0"/>
                  </a:moveTo>
                  <a:lnTo>
                    <a:pt x="0" y="486290"/>
                  </a:lnTo>
                </a:path>
              </a:pathLst>
            </a:custGeom>
            <a:noFill/>
            <a:ln w="42300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0" name="Google Shape;1610;p106">
              <a:extLst>
                <a:ext uri="{FF2B5EF4-FFF2-40B4-BE49-F238E27FC236}">
                  <a16:creationId xmlns:a16="http://schemas.microsoft.com/office/drawing/2014/main" id="{6B2EBB7D-3766-4444-8F4F-492D1FE31FBB}"/>
                </a:ext>
              </a:extLst>
            </p:cNvPr>
            <p:cNvSpPr/>
            <p:nvPr/>
          </p:nvSpPr>
          <p:spPr>
            <a:xfrm>
              <a:off x="8162503" y="5997437"/>
              <a:ext cx="1790700" cy="0"/>
            </a:xfrm>
            <a:custGeom>
              <a:avLst/>
              <a:gdLst/>
              <a:ahLst/>
              <a:cxnLst/>
              <a:rect l="l" t="t" r="r" b="b"/>
              <a:pathLst>
                <a:path w="1790700" h="120000" extrusionOk="0">
                  <a:moveTo>
                    <a:pt x="0" y="0"/>
                  </a:moveTo>
                  <a:lnTo>
                    <a:pt x="1790699" y="0"/>
                  </a:lnTo>
                </a:path>
              </a:pathLst>
            </a:custGeom>
            <a:noFill/>
            <a:ln w="38075" cap="flat" cmpd="sng">
              <a:solidFill>
                <a:srgbClr val="1A2A47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1" name="Google Shape;1611;p106">
              <a:extLst>
                <a:ext uri="{FF2B5EF4-FFF2-40B4-BE49-F238E27FC236}">
                  <a16:creationId xmlns:a16="http://schemas.microsoft.com/office/drawing/2014/main" id="{6300EF76-5588-A903-7DA5-D5D10B01340A}"/>
                </a:ext>
              </a:extLst>
            </p:cNvPr>
            <p:cNvSpPr/>
            <p:nvPr/>
          </p:nvSpPr>
          <p:spPr>
            <a:xfrm>
              <a:off x="9897534" y="594028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 extrusionOk="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noFill/>
            <a:ln w="38075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2" name="Google Shape;1612;p106">
              <a:extLst>
                <a:ext uri="{FF2B5EF4-FFF2-40B4-BE49-F238E27FC236}">
                  <a16:creationId xmlns:a16="http://schemas.microsoft.com/office/drawing/2014/main" id="{09370BF4-6F10-8A46-2CE8-DE2526478370}"/>
                </a:ext>
              </a:extLst>
            </p:cNvPr>
            <p:cNvSpPr/>
            <p:nvPr/>
          </p:nvSpPr>
          <p:spPr>
            <a:xfrm>
              <a:off x="7390910" y="4744120"/>
              <a:ext cx="0" cy="1276350"/>
            </a:xfrm>
            <a:custGeom>
              <a:avLst/>
              <a:gdLst/>
              <a:ahLst/>
              <a:cxnLst/>
              <a:rect l="l" t="t" r="r" b="b"/>
              <a:pathLst>
                <a:path w="120000" h="1276350" extrusionOk="0">
                  <a:moveTo>
                    <a:pt x="0" y="0"/>
                  </a:moveTo>
                  <a:lnTo>
                    <a:pt x="0" y="1275741"/>
                  </a:lnTo>
                </a:path>
              </a:pathLst>
            </a:custGeom>
            <a:noFill/>
            <a:ln w="38075" cap="flat" cmpd="sng">
              <a:solidFill>
                <a:srgbClr val="1A2A4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3" name="Google Shape;1613;p106">
              <a:extLst>
                <a:ext uri="{FF2B5EF4-FFF2-40B4-BE49-F238E27FC236}">
                  <a16:creationId xmlns:a16="http://schemas.microsoft.com/office/drawing/2014/main" id="{D73BCC3E-4426-1868-6758-5E8E807E67C4}"/>
                </a:ext>
              </a:extLst>
            </p:cNvPr>
            <p:cNvSpPr/>
            <p:nvPr/>
          </p:nvSpPr>
          <p:spPr>
            <a:xfrm>
              <a:off x="5947934" y="4744053"/>
              <a:ext cx="666750" cy="1275715"/>
            </a:xfrm>
            <a:custGeom>
              <a:avLst/>
              <a:gdLst/>
              <a:ahLst/>
              <a:cxnLst/>
              <a:rect l="l" t="t" r="r" b="b"/>
              <a:pathLst>
                <a:path w="666750" h="1275714" extrusionOk="0">
                  <a:moveTo>
                    <a:pt x="666733" y="1275605"/>
                  </a:moveTo>
                  <a:lnTo>
                    <a:pt x="0" y="1275605"/>
                  </a:lnTo>
                  <a:lnTo>
                    <a:pt x="0" y="0"/>
                  </a:lnTo>
                  <a:lnTo>
                    <a:pt x="666733" y="0"/>
                  </a:lnTo>
                </a:path>
              </a:pathLst>
            </a:custGeom>
            <a:noFill/>
            <a:ln w="76175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0" name="Google Shape;1620;p106">
              <a:extLst>
                <a:ext uri="{FF2B5EF4-FFF2-40B4-BE49-F238E27FC236}">
                  <a16:creationId xmlns:a16="http://schemas.microsoft.com/office/drawing/2014/main" id="{7B5343A6-F50C-47FA-5638-B7D6164E6241}"/>
                </a:ext>
              </a:extLst>
            </p:cNvPr>
            <p:cNvSpPr/>
            <p:nvPr/>
          </p:nvSpPr>
          <p:spPr>
            <a:xfrm>
              <a:off x="10851679" y="4862834"/>
              <a:ext cx="563245" cy="1134745"/>
            </a:xfrm>
            <a:custGeom>
              <a:avLst/>
              <a:gdLst/>
              <a:ahLst/>
              <a:cxnLst/>
              <a:rect l="l" t="t" r="r" b="b"/>
              <a:pathLst>
                <a:path w="563245" h="1134745" extrusionOk="0">
                  <a:moveTo>
                    <a:pt x="0" y="0"/>
                  </a:moveTo>
                  <a:lnTo>
                    <a:pt x="562984" y="0"/>
                  </a:lnTo>
                  <a:lnTo>
                    <a:pt x="562984" y="1134516"/>
                  </a:lnTo>
                  <a:lnTo>
                    <a:pt x="0" y="1134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1" name="Google Shape;1621;p106">
              <a:extLst>
                <a:ext uri="{FF2B5EF4-FFF2-40B4-BE49-F238E27FC236}">
                  <a16:creationId xmlns:a16="http://schemas.microsoft.com/office/drawing/2014/main" id="{0ED46C5A-D21E-3294-17F4-426A09AF6E16}"/>
                </a:ext>
              </a:extLst>
            </p:cNvPr>
            <p:cNvSpPr/>
            <p:nvPr/>
          </p:nvSpPr>
          <p:spPr>
            <a:xfrm>
              <a:off x="11095065" y="4620488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w="120000" h="254635" extrusionOk="0">
                  <a:moveTo>
                    <a:pt x="0" y="254523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2" name="Google Shape;1622;p106">
              <a:extLst>
                <a:ext uri="{FF2B5EF4-FFF2-40B4-BE49-F238E27FC236}">
                  <a16:creationId xmlns:a16="http://schemas.microsoft.com/office/drawing/2014/main" id="{70614FBD-2949-BA46-F49E-8AB3A1813EA6}"/>
                </a:ext>
              </a:extLst>
            </p:cNvPr>
            <p:cNvSpPr/>
            <p:nvPr/>
          </p:nvSpPr>
          <p:spPr>
            <a:xfrm>
              <a:off x="11079213" y="4620502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 h="120000" extrusionOk="0">
                  <a:moveTo>
                    <a:pt x="0" y="0"/>
                  </a:moveTo>
                  <a:lnTo>
                    <a:pt x="721193" y="0"/>
                  </a:lnTo>
                </a:path>
              </a:pathLst>
            </a:custGeom>
            <a:noFill/>
            <a:ln w="28550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3" name="Google Shape;1623;p106">
              <a:extLst>
                <a:ext uri="{FF2B5EF4-FFF2-40B4-BE49-F238E27FC236}">
                  <a16:creationId xmlns:a16="http://schemas.microsoft.com/office/drawing/2014/main" id="{E9C0F173-AE45-2FC9-19EC-DCE5F83ABCF6}"/>
                </a:ext>
              </a:extLst>
            </p:cNvPr>
            <p:cNvSpPr/>
            <p:nvPr/>
          </p:nvSpPr>
          <p:spPr>
            <a:xfrm>
              <a:off x="11784504" y="4608892"/>
              <a:ext cx="0" cy="897890"/>
            </a:xfrm>
            <a:custGeom>
              <a:avLst/>
              <a:gdLst/>
              <a:ahLst/>
              <a:cxnLst/>
              <a:rect l="l" t="t" r="r" b="b"/>
              <a:pathLst>
                <a:path w="120000" h="897889" extrusionOk="0">
                  <a:moveTo>
                    <a:pt x="0" y="897806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4" name="Google Shape;1624;p106">
              <a:extLst>
                <a:ext uri="{FF2B5EF4-FFF2-40B4-BE49-F238E27FC236}">
                  <a16:creationId xmlns:a16="http://schemas.microsoft.com/office/drawing/2014/main" id="{35485F2A-A817-3F72-9481-00D569439786}"/>
                </a:ext>
              </a:extLst>
            </p:cNvPr>
            <p:cNvSpPr/>
            <p:nvPr/>
          </p:nvSpPr>
          <p:spPr>
            <a:xfrm>
              <a:off x="11493273" y="5484840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 h="120000" extrusionOk="0">
                  <a:moveTo>
                    <a:pt x="0" y="0"/>
                  </a:moveTo>
                  <a:lnTo>
                    <a:pt x="307134" y="0"/>
                  </a:lnTo>
                </a:path>
              </a:pathLst>
            </a:custGeom>
            <a:noFill/>
            <a:ln w="28550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625" name="Google Shape;1625;p106">
              <a:extLst>
                <a:ext uri="{FF2B5EF4-FFF2-40B4-BE49-F238E27FC236}">
                  <a16:creationId xmlns:a16="http://schemas.microsoft.com/office/drawing/2014/main" id="{2CEB04C4-4FFE-4CD9-5960-F9C19A040DD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14692" y="5427690"/>
              <a:ext cx="85724" cy="114299"/>
            </a:xfrm>
            <a:prstGeom prst="rect">
              <a:avLst/>
            </a:prstGeom>
            <a:noFill/>
            <a:ln>
              <a:solidFill>
                <a:srgbClr val="1A2A47"/>
              </a:solidFill>
            </a:ln>
          </p:spPr>
        </p:pic>
      </p:grpSp>
      <p:sp>
        <p:nvSpPr>
          <p:cNvPr id="1626" name="Google Shape;1626;p106">
            <a:extLst>
              <a:ext uri="{FF2B5EF4-FFF2-40B4-BE49-F238E27FC236}">
                <a16:creationId xmlns:a16="http://schemas.microsoft.com/office/drawing/2014/main" id="{DEF9916B-87BC-0306-E09C-294C6279FD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106">
            <a:extLst>
              <a:ext uri="{FF2B5EF4-FFF2-40B4-BE49-F238E27FC236}">
                <a16:creationId xmlns:a16="http://schemas.microsoft.com/office/drawing/2014/main" id="{C61EEF54-1A7E-EA6C-6ADF-CCBB3DA89A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4132775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598">
          <a:extLst>
            <a:ext uri="{FF2B5EF4-FFF2-40B4-BE49-F238E27FC236}">
              <a16:creationId xmlns:a16="http://schemas.microsoft.com/office/drawing/2014/main" id="{5E85DDB9-26ED-3B48-40F7-C0A30D35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34;p107">
            <a:extLst>
              <a:ext uri="{FF2B5EF4-FFF2-40B4-BE49-F238E27FC236}">
                <a16:creationId xmlns:a16="http://schemas.microsoft.com/office/drawing/2014/main" id="{6606DDB9-D9DC-6027-549E-F21E2B090920}"/>
              </a:ext>
            </a:extLst>
          </p:cNvPr>
          <p:cNvSpPr/>
          <p:nvPr/>
        </p:nvSpPr>
        <p:spPr>
          <a:xfrm>
            <a:off x="0" y="4719144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" name="Google Shape;1569;p105">
            <a:extLst>
              <a:ext uri="{FF2B5EF4-FFF2-40B4-BE49-F238E27FC236}">
                <a16:creationId xmlns:a16="http://schemas.microsoft.com/office/drawing/2014/main" id="{7470D4F7-57AA-A2C2-24CD-D3D7DFEC7221}"/>
              </a:ext>
            </a:extLst>
          </p:cNvPr>
          <p:cNvSpPr/>
          <p:nvPr/>
        </p:nvSpPr>
        <p:spPr>
          <a:xfrm>
            <a:off x="651804" y="2028839"/>
            <a:ext cx="766763" cy="1444943"/>
          </a:xfrm>
          <a:custGeom>
            <a:avLst/>
            <a:gdLst/>
            <a:ahLst/>
            <a:cxnLst/>
            <a:rect l="l" t="t" r="r" b="b"/>
            <a:pathLst>
              <a:path w="1533525" h="2889884" extrusionOk="0">
                <a:moveTo>
                  <a:pt x="1399863" y="2889887"/>
                </a:moveTo>
                <a:lnTo>
                  <a:pt x="133349" y="2889887"/>
                </a:lnTo>
                <a:lnTo>
                  <a:pt x="91201" y="2883089"/>
                </a:lnTo>
                <a:lnTo>
                  <a:pt x="54595" y="2864159"/>
                </a:lnTo>
                <a:lnTo>
                  <a:pt x="25728" y="2835292"/>
                </a:lnTo>
                <a:lnTo>
                  <a:pt x="6798" y="2798687"/>
                </a:lnTo>
                <a:lnTo>
                  <a:pt x="0" y="2756538"/>
                </a:lnTo>
                <a:lnTo>
                  <a:pt x="0" y="133349"/>
                </a:lnTo>
                <a:lnTo>
                  <a:pt x="6798" y="91201"/>
                </a:lnTo>
                <a:lnTo>
                  <a:pt x="25728" y="54595"/>
                </a:lnTo>
                <a:lnTo>
                  <a:pt x="54595" y="25728"/>
                </a:lnTo>
                <a:lnTo>
                  <a:pt x="91201" y="6798"/>
                </a:lnTo>
                <a:lnTo>
                  <a:pt x="133349" y="0"/>
                </a:lnTo>
                <a:lnTo>
                  <a:pt x="1399863" y="0"/>
                </a:lnTo>
                <a:lnTo>
                  <a:pt x="1442012" y="6798"/>
                </a:lnTo>
                <a:lnTo>
                  <a:pt x="1478618" y="25728"/>
                </a:lnTo>
                <a:lnTo>
                  <a:pt x="1507484" y="54595"/>
                </a:lnTo>
                <a:lnTo>
                  <a:pt x="1526415" y="91201"/>
                </a:lnTo>
                <a:lnTo>
                  <a:pt x="1533213" y="133349"/>
                </a:lnTo>
                <a:lnTo>
                  <a:pt x="1533213" y="2756538"/>
                </a:lnTo>
                <a:lnTo>
                  <a:pt x="1526415" y="2798687"/>
                </a:lnTo>
                <a:lnTo>
                  <a:pt x="1507484" y="2835292"/>
                </a:lnTo>
                <a:lnTo>
                  <a:pt x="1478618" y="2864159"/>
                </a:lnTo>
                <a:lnTo>
                  <a:pt x="1442012" y="2883089"/>
                </a:lnTo>
                <a:lnTo>
                  <a:pt x="1399863" y="2889887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1599" name="Google Shape;1599;p106">
            <a:extLst>
              <a:ext uri="{FF2B5EF4-FFF2-40B4-BE49-F238E27FC236}">
                <a16:creationId xmlns:a16="http://schemas.microsoft.com/office/drawing/2014/main" id="{1D9F7A2A-41FD-DEA4-6663-5969BC3772ED}"/>
              </a:ext>
            </a:extLst>
          </p:cNvPr>
          <p:cNvGrpSpPr/>
          <p:nvPr/>
        </p:nvGrpSpPr>
        <p:grpSpPr>
          <a:xfrm>
            <a:off x="839371" y="2197843"/>
            <a:ext cx="5060942" cy="1106330"/>
            <a:chOff x="1678740" y="4395683"/>
            <a:chExt cx="10121873" cy="2212658"/>
          </a:xfrm>
        </p:grpSpPr>
        <p:sp>
          <p:nvSpPr>
            <p:cNvPr id="1601" name="Google Shape;1601;p106">
              <a:extLst>
                <a:ext uri="{FF2B5EF4-FFF2-40B4-BE49-F238E27FC236}">
                  <a16:creationId xmlns:a16="http://schemas.microsoft.com/office/drawing/2014/main" id="{2B07C098-FC2D-96F3-E885-B535730DE53E}"/>
                </a:ext>
              </a:extLst>
            </p:cNvPr>
            <p:cNvSpPr/>
            <p:nvPr/>
          </p:nvSpPr>
          <p:spPr>
            <a:xfrm>
              <a:off x="3128392" y="4744053"/>
              <a:ext cx="2221865" cy="1275715"/>
            </a:xfrm>
            <a:custGeom>
              <a:avLst/>
              <a:gdLst/>
              <a:ahLst/>
              <a:cxnLst/>
              <a:rect l="l" t="t" r="r" b="b"/>
              <a:pathLst>
                <a:path w="2221865" h="1275714" extrusionOk="0">
                  <a:moveTo>
                    <a:pt x="0" y="0"/>
                  </a:moveTo>
                  <a:lnTo>
                    <a:pt x="2221624" y="0"/>
                  </a:lnTo>
                  <a:lnTo>
                    <a:pt x="2221624" y="1275605"/>
                  </a:lnTo>
                  <a:lnTo>
                    <a:pt x="0" y="1275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1A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2" name="Google Shape;1602;p106">
              <a:extLst>
                <a:ext uri="{FF2B5EF4-FFF2-40B4-BE49-F238E27FC236}">
                  <a16:creationId xmlns:a16="http://schemas.microsoft.com/office/drawing/2014/main" id="{6A1AB921-B085-3622-A425-142393A01AC5}"/>
                </a:ext>
              </a:extLst>
            </p:cNvPr>
            <p:cNvSpPr/>
            <p:nvPr/>
          </p:nvSpPr>
          <p:spPr>
            <a:xfrm>
              <a:off x="8162503" y="4862834"/>
              <a:ext cx="1677035" cy="0"/>
            </a:xfrm>
            <a:custGeom>
              <a:avLst/>
              <a:gdLst/>
              <a:ahLst/>
              <a:cxnLst/>
              <a:rect l="l" t="t" r="r" b="b"/>
              <a:pathLst>
                <a:path w="1677034" h="120000" extrusionOk="0">
                  <a:moveTo>
                    <a:pt x="0" y="0"/>
                  </a:moveTo>
                  <a:lnTo>
                    <a:pt x="1677040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603" name="Google Shape;1603;p106">
              <a:extLst>
                <a:ext uri="{FF2B5EF4-FFF2-40B4-BE49-F238E27FC236}">
                  <a16:creationId xmlns:a16="http://schemas.microsoft.com/office/drawing/2014/main" id="{83CD7EA8-57A2-0C44-D4CD-36054B91713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0019" y="4786634"/>
              <a:ext cx="114299" cy="152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4" name="Google Shape;1604;p106">
              <a:extLst>
                <a:ext uri="{FF2B5EF4-FFF2-40B4-BE49-F238E27FC236}">
                  <a16:creationId xmlns:a16="http://schemas.microsoft.com/office/drawing/2014/main" id="{64E9EAC2-1A45-1564-18DB-91F76B3B93A0}"/>
                </a:ext>
              </a:extLst>
            </p:cNvPr>
            <p:cNvSpPr/>
            <p:nvPr/>
          </p:nvSpPr>
          <p:spPr>
            <a:xfrm>
              <a:off x="1686301" y="4395683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 extrusionOk="0">
                  <a:moveTo>
                    <a:pt x="326806" y="0"/>
                  </a:moveTo>
                  <a:lnTo>
                    <a:pt x="278513" y="3543"/>
                  </a:lnTo>
                  <a:lnTo>
                    <a:pt x="232420" y="13836"/>
                  </a:lnTo>
                  <a:lnTo>
                    <a:pt x="189032" y="30374"/>
                  </a:lnTo>
                  <a:lnTo>
                    <a:pt x="148856" y="52650"/>
                  </a:lnTo>
                  <a:lnTo>
                    <a:pt x="112397" y="80160"/>
                  </a:lnTo>
                  <a:lnTo>
                    <a:pt x="80160" y="112397"/>
                  </a:lnTo>
                  <a:lnTo>
                    <a:pt x="52650" y="148856"/>
                  </a:lnTo>
                  <a:lnTo>
                    <a:pt x="30374" y="189032"/>
                  </a:lnTo>
                  <a:lnTo>
                    <a:pt x="13836" y="232420"/>
                  </a:lnTo>
                  <a:lnTo>
                    <a:pt x="3543" y="278513"/>
                  </a:lnTo>
                  <a:lnTo>
                    <a:pt x="0" y="326806"/>
                  </a:lnTo>
                  <a:lnTo>
                    <a:pt x="3543" y="375099"/>
                  </a:lnTo>
                  <a:lnTo>
                    <a:pt x="13836" y="421192"/>
                  </a:lnTo>
                  <a:lnTo>
                    <a:pt x="30374" y="464579"/>
                  </a:lnTo>
                  <a:lnTo>
                    <a:pt x="52650" y="504755"/>
                  </a:lnTo>
                  <a:lnTo>
                    <a:pt x="80160" y="541214"/>
                  </a:lnTo>
                  <a:lnTo>
                    <a:pt x="112397" y="573452"/>
                  </a:lnTo>
                  <a:lnTo>
                    <a:pt x="148856" y="600961"/>
                  </a:lnTo>
                  <a:lnTo>
                    <a:pt x="189032" y="623238"/>
                  </a:lnTo>
                  <a:lnTo>
                    <a:pt x="232420" y="639775"/>
                  </a:lnTo>
                  <a:lnTo>
                    <a:pt x="278513" y="650068"/>
                  </a:lnTo>
                  <a:lnTo>
                    <a:pt x="326806" y="653612"/>
                  </a:lnTo>
                  <a:lnTo>
                    <a:pt x="375099" y="650068"/>
                  </a:lnTo>
                  <a:lnTo>
                    <a:pt x="421192" y="639775"/>
                  </a:lnTo>
                  <a:lnTo>
                    <a:pt x="464579" y="623238"/>
                  </a:lnTo>
                  <a:lnTo>
                    <a:pt x="504755" y="600961"/>
                  </a:lnTo>
                  <a:lnTo>
                    <a:pt x="541214" y="573452"/>
                  </a:lnTo>
                  <a:lnTo>
                    <a:pt x="573452" y="541214"/>
                  </a:lnTo>
                  <a:lnTo>
                    <a:pt x="600961" y="504755"/>
                  </a:lnTo>
                  <a:lnTo>
                    <a:pt x="623238" y="464579"/>
                  </a:lnTo>
                  <a:lnTo>
                    <a:pt x="639775" y="421192"/>
                  </a:lnTo>
                  <a:lnTo>
                    <a:pt x="650068" y="375099"/>
                  </a:lnTo>
                  <a:lnTo>
                    <a:pt x="653612" y="326806"/>
                  </a:lnTo>
                  <a:lnTo>
                    <a:pt x="650068" y="278513"/>
                  </a:lnTo>
                  <a:lnTo>
                    <a:pt x="639775" y="232420"/>
                  </a:lnTo>
                  <a:lnTo>
                    <a:pt x="623238" y="189032"/>
                  </a:lnTo>
                  <a:lnTo>
                    <a:pt x="600961" y="148856"/>
                  </a:lnTo>
                  <a:lnTo>
                    <a:pt x="573452" y="112397"/>
                  </a:lnTo>
                  <a:lnTo>
                    <a:pt x="541214" y="80160"/>
                  </a:lnTo>
                  <a:lnTo>
                    <a:pt x="504755" y="52650"/>
                  </a:lnTo>
                  <a:lnTo>
                    <a:pt x="464579" y="30374"/>
                  </a:lnTo>
                  <a:lnTo>
                    <a:pt x="421192" y="13836"/>
                  </a:lnTo>
                  <a:lnTo>
                    <a:pt x="375099" y="3543"/>
                  </a:lnTo>
                  <a:lnTo>
                    <a:pt x="326806" y="0"/>
                  </a:lnTo>
                </a:path>
              </a:pathLst>
            </a:cu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5" name="Google Shape;1605;p106">
              <a:extLst>
                <a:ext uri="{FF2B5EF4-FFF2-40B4-BE49-F238E27FC236}">
                  <a16:creationId xmlns:a16="http://schemas.microsoft.com/office/drawing/2014/main" id="{C2BFE126-8B1C-59D4-FA87-9B61076EB812}"/>
                </a:ext>
              </a:extLst>
            </p:cNvPr>
            <p:cNvSpPr/>
            <p:nvPr/>
          </p:nvSpPr>
          <p:spPr>
            <a:xfrm>
              <a:off x="2013093" y="5049294"/>
              <a:ext cx="0" cy="1110615"/>
            </a:xfrm>
            <a:custGeom>
              <a:avLst/>
              <a:gdLst/>
              <a:ahLst/>
              <a:cxnLst/>
              <a:rect l="l" t="t" r="r" b="b"/>
              <a:pathLst>
                <a:path w="120000" h="1110614" extrusionOk="0">
                  <a:moveTo>
                    <a:pt x="0" y="1110618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6" name="Google Shape;1606;p106">
              <a:extLst>
                <a:ext uri="{FF2B5EF4-FFF2-40B4-BE49-F238E27FC236}">
                  <a16:creationId xmlns:a16="http://schemas.microsoft.com/office/drawing/2014/main" id="{B04AA854-73A2-F162-6A3D-64F1BF3E30CD}"/>
                </a:ext>
              </a:extLst>
            </p:cNvPr>
            <p:cNvSpPr/>
            <p:nvPr/>
          </p:nvSpPr>
          <p:spPr>
            <a:xfrm>
              <a:off x="2012994" y="5242318"/>
              <a:ext cx="343535" cy="435609"/>
            </a:xfrm>
            <a:custGeom>
              <a:avLst/>
              <a:gdLst/>
              <a:ahLst/>
              <a:cxnLst/>
              <a:rect l="l" t="t" r="r" b="b"/>
              <a:pathLst>
                <a:path w="343535" h="435610" extrusionOk="0">
                  <a:moveTo>
                    <a:pt x="343386" y="435522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7" name="Google Shape;1607;p106">
              <a:extLst>
                <a:ext uri="{FF2B5EF4-FFF2-40B4-BE49-F238E27FC236}">
                  <a16:creationId xmlns:a16="http://schemas.microsoft.com/office/drawing/2014/main" id="{6B427426-522C-FA57-554C-939127F3CE5B}"/>
                </a:ext>
              </a:extLst>
            </p:cNvPr>
            <p:cNvSpPr/>
            <p:nvPr/>
          </p:nvSpPr>
          <p:spPr>
            <a:xfrm>
              <a:off x="1678740" y="5242402"/>
              <a:ext cx="334645" cy="435609"/>
            </a:xfrm>
            <a:custGeom>
              <a:avLst/>
              <a:gdLst/>
              <a:ahLst/>
              <a:cxnLst/>
              <a:rect l="l" t="t" r="r" b="b"/>
              <a:pathLst>
                <a:path w="334644" h="435610" extrusionOk="0">
                  <a:moveTo>
                    <a:pt x="334337" y="0"/>
                  </a:moveTo>
                  <a:lnTo>
                    <a:pt x="0" y="435522"/>
                  </a:lnTo>
                </a:path>
              </a:pathLst>
            </a:custGeom>
            <a:noFill/>
            <a:ln w="423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8" name="Google Shape;1608;p106">
              <a:extLst>
                <a:ext uri="{FF2B5EF4-FFF2-40B4-BE49-F238E27FC236}">
                  <a16:creationId xmlns:a16="http://schemas.microsoft.com/office/drawing/2014/main" id="{112EF675-9B5E-AECF-C755-F3742D3C1C73}"/>
                </a:ext>
              </a:extLst>
            </p:cNvPr>
            <p:cNvSpPr/>
            <p:nvPr/>
          </p:nvSpPr>
          <p:spPr>
            <a:xfrm>
              <a:off x="2013022" y="6121826"/>
              <a:ext cx="336550" cy="486409"/>
            </a:xfrm>
            <a:custGeom>
              <a:avLst/>
              <a:gdLst/>
              <a:ahLst/>
              <a:cxnLst/>
              <a:rect l="l" t="t" r="r" b="b"/>
              <a:pathLst>
                <a:path w="336550" h="486409" extrusionOk="0">
                  <a:moveTo>
                    <a:pt x="336043" y="486290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9" name="Google Shape;1609;p106">
              <a:extLst>
                <a:ext uri="{FF2B5EF4-FFF2-40B4-BE49-F238E27FC236}">
                  <a16:creationId xmlns:a16="http://schemas.microsoft.com/office/drawing/2014/main" id="{9EA310E5-9346-D438-225F-17C76C324AEE}"/>
                </a:ext>
              </a:extLst>
            </p:cNvPr>
            <p:cNvSpPr/>
            <p:nvPr/>
          </p:nvSpPr>
          <p:spPr>
            <a:xfrm>
              <a:off x="1703278" y="6121932"/>
              <a:ext cx="309880" cy="486409"/>
            </a:xfrm>
            <a:custGeom>
              <a:avLst/>
              <a:gdLst/>
              <a:ahLst/>
              <a:cxnLst/>
              <a:rect l="l" t="t" r="r" b="b"/>
              <a:pathLst>
                <a:path w="309880" h="486409" extrusionOk="0">
                  <a:moveTo>
                    <a:pt x="309746" y="0"/>
                  </a:moveTo>
                  <a:lnTo>
                    <a:pt x="0" y="486290"/>
                  </a:lnTo>
                </a:path>
              </a:pathLst>
            </a:custGeom>
            <a:noFill/>
            <a:ln w="423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0" name="Google Shape;1610;p106">
              <a:extLst>
                <a:ext uri="{FF2B5EF4-FFF2-40B4-BE49-F238E27FC236}">
                  <a16:creationId xmlns:a16="http://schemas.microsoft.com/office/drawing/2014/main" id="{84EA05FE-7858-FB15-D224-C7D137CFAC08}"/>
                </a:ext>
              </a:extLst>
            </p:cNvPr>
            <p:cNvSpPr/>
            <p:nvPr/>
          </p:nvSpPr>
          <p:spPr>
            <a:xfrm>
              <a:off x="8162503" y="5997437"/>
              <a:ext cx="1790700" cy="0"/>
            </a:xfrm>
            <a:custGeom>
              <a:avLst/>
              <a:gdLst/>
              <a:ahLst/>
              <a:cxnLst/>
              <a:rect l="l" t="t" r="r" b="b"/>
              <a:pathLst>
                <a:path w="1790700" h="120000" extrusionOk="0">
                  <a:moveTo>
                    <a:pt x="0" y="0"/>
                  </a:moveTo>
                  <a:lnTo>
                    <a:pt x="1790699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1" name="Google Shape;1611;p106">
              <a:extLst>
                <a:ext uri="{FF2B5EF4-FFF2-40B4-BE49-F238E27FC236}">
                  <a16:creationId xmlns:a16="http://schemas.microsoft.com/office/drawing/2014/main" id="{2B5E0473-3BBE-52E4-021B-E393F6FBAF34}"/>
                </a:ext>
              </a:extLst>
            </p:cNvPr>
            <p:cNvSpPr/>
            <p:nvPr/>
          </p:nvSpPr>
          <p:spPr>
            <a:xfrm>
              <a:off x="9897534" y="594028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 extrusionOk="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2" name="Google Shape;1612;p106">
              <a:extLst>
                <a:ext uri="{FF2B5EF4-FFF2-40B4-BE49-F238E27FC236}">
                  <a16:creationId xmlns:a16="http://schemas.microsoft.com/office/drawing/2014/main" id="{B8FAAFB0-ED90-D1C4-24FA-DC3D51FF9F27}"/>
                </a:ext>
              </a:extLst>
            </p:cNvPr>
            <p:cNvSpPr/>
            <p:nvPr/>
          </p:nvSpPr>
          <p:spPr>
            <a:xfrm>
              <a:off x="7390910" y="4744120"/>
              <a:ext cx="0" cy="1276350"/>
            </a:xfrm>
            <a:custGeom>
              <a:avLst/>
              <a:gdLst/>
              <a:ahLst/>
              <a:cxnLst/>
              <a:rect l="l" t="t" r="r" b="b"/>
              <a:pathLst>
                <a:path w="120000" h="1276350" extrusionOk="0">
                  <a:moveTo>
                    <a:pt x="0" y="0"/>
                  </a:moveTo>
                  <a:lnTo>
                    <a:pt x="0" y="1275741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3" name="Google Shape;1613;p106">
              <a:extLst>
                <a:ext uri="{FF2B5EF4-FFF2-40B4-BE49-F238E27FC236}">
                  <a16:creationId xmlns:a16="http://schemas.microsoft.com/office/drawing/2014/main" id="{1F81805B-723E-5BF5-986C-6A1DEB781BE6}"/>
                </a:ext>
              </a:extLst>
            </p:cNvPr>
            <p:cNvSpPr/>
            <p:nvPr/>
          </p:nvSpPr>
          <p:spPr>
            <a:xfrm>
              <a:off x="5947934" y="4744053"/>
              <a:ext cx="666750" cy="1275715"/>
            </a:xfrm>
            <a:custGeom>
              <a:avLst/>
              <a:gdLst/>
              <a:ahLst/>
              <a:cxnLst/>
              <a:rect l="l" t="t" r="r" b="b"/>
              <a:pathLst>
                <a:path w="666750" h="1275714" extrusionOk="0">
                  <a:moveTo>
                    <a:pt x="666733" y="1275605"/>
                  </a:moveTo>
                  <a:lnTo>
                    <a:pt x="0" y="1275605"/>
                  </a:lnTo>
                  <a:lnTo>
                    <a:pt x="0" y="0"/>
                  </a:lnTo>
                  <a:lnTo>
                    <a:pt x="666733" y="0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0" name="Google Shape;1620;p106">
              <a:extLst>
                <a:ext uri="{FF2B5EF4-FFF2-40B4-BE49-F238E27FC236}">
                  <a16:creationId xmlns:a16="http://schemas.microsoft.com/office/drawing/2014/main" id="{A59ACC39-D169-727D-62C0-E81F1C67BBE5}"/>
                </a:ext>
              </a:extLst>
            </p:cNvPr>
            <p:cNvSpPr/>
            <p:nvPr/>
          </p:nvSpPr>
          <p:spPr>
            <a:xfrm>
              <a:off x="10851679" y="4862834"/>
              <a:ext cx="563245" cy="1134745"/>
            </a:xfrm>
            <a:custGeom>
              <a:avLst/>
              <a:gdLst/>
              <a:ahLst/>
              <a:cxnLst/>
              <a:rect l="l" t="t" r="r" b="b"/>
              <a:pathLst>
                <a:path w="563245" h="1134745" extrusionOk="0">
                  <a:moveTo>
                    <a:pt x="0" y="0"/>
                  </a:moveTo>
                  <a:lnTo>
                    <a:pt x="562984" y="0"/>
                  </a:lnTo>
                  <a:lnTo>
                    <a:pt x="562984" y="1134516"/>
                  </a:lnTo>
                  <a:lnTo>
                    <a:pt x="0" y="1134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1" name="Google Shape;1621;p106">
              <a:extLst>
                <a:ext uri="{FF2B5EF4-FFF2-40B4-BE49-F238E27FC236}">
                  <a16:creationId xmlns:a16="http://schemas.microsoft.com/office/drawing/2014/main" id="{0DEBC5C9-8D6D-3BBB-91AD-F5F46E9A27BA}"/>
                </a:ext>
              </a:extLst>
            </p:cNvPr>
            <p:cNvSpPr/>
            <p:nvPr/>
          </p:nvSpPr>
          <p:spPr>
            <a:xfrm>
              <a:off x="11095065" y="4620488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w="120000" h="254635" extrusionOk="0">
                  <a:moveTo>
                    <a:pt x="0" y="254523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2" name="Google Shape;1622;p106">
              <a:extLst>
                <a:ext uri="{FF2B5EF4-FFF2-40B4-BE49-F238E27FC236}">
                  <a16:creationId xmlns:a16="http://schemas.microsoft.com/office/drawing/2014/main" id="{94A2C3AD-50BB-465B-EB53-DE67B409D471}"/>
                </a:ext>
              </a:extLst>
            </p:cNvPr>
            <p:cNvSpPr/>
            <p:nvPr/>
          </p:nvSpPr>
          <p:spPr>
            <a:xfrm>
              <a:off x="11079213" y="4620502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 h="120000" extrusionOk="0">
                  <a:moveTo>
                    <a:pt x="0" y="0"/>
                  </a:moveTo>
                  <a:lnTo>
                    <a:pt x="721193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3" name="Google Shape;1623;p106">
              <a:extLst>
                <a:ext uri="{FF2B5EF4-FFF2-40B4-BE49-F238E27FC236}">
                  <a16:creationId xmlns:a16="http://schemas.microsoft.com/office/drawing/2014/main" id="{5A45A561-4099-D48F-0377-4CD0EEF540E1}"/>
                </a:ext>
              </a:extLst>
            </p:cNvPr>
            <p:cNvSpPr/>
            <p:nvPr/>
          </p:nvSpPr>
          <p:spPr>
            <a:xfrm>
              <a:off x="11784504" y="4608892"/>
              <a:ext cx="0" cy="897890"/>
            </a:xfrm>
            <a:custGeom>
              <a:avLst/>
              <a:gdLst/>
              <a:ahLst/>
              <a:cxnLst/>
              <a:rect l="l" t="t" r="r" b="b"/>
              <a:pathLst>
                <a:path w="120000" h="897889" extrusionOk="0">
                  <a:moveTo>
                    <a:pt x="0" y="897806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4" name="Google Shape;1624;p106">
              <a:extLst>
                <a:ext uri="{FF2B5EF4-FFF2-40B4-BE49-F238E27FC236}">
                  <a16:creationId xmlns:a16="http://schemas.microsoft.com/office/drawing/2014/main" id="{89435A6E-1AD1-7D71-2988-E2588DB1D3AB}"/>
                </a:ext>
              </a:extLst>
            </p:cNvPr>
            <p:cNvSpPr/>
            <p:nvPr/>
          </p:nvSpPr>
          <p:spPr>
            <a:xfrm>
              <a:off x="11493273" y="5484840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 h="120000" extrusionOk="0">
                  <a:moveTo>
                    <a:pt x="0" y="0"/>
                  </a:moveTo>
                  <a:lnTo>
                    <a:pt x="307134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625" name="Google Shape;1625;p106">
              <a:extLst>
                <a:ext uri="{FF2B5EF4-FFF2-40B4-BE49-F238E27FC236}">
                  <a16:creationId xmlns:a16="http://schemas.microsoft.com/office/drawing/2014/main" id="{115500C5-E81D-A52B-3CC1-0F6D43A0E4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14692" y="5427690"/>
              <a:ext cx="8572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6" name="Google Shape;1626;p106">
            <a:extLst>
              <a:ext uri="{FF2B5EF4-FFF2-40B4-BE49-F238E27FC236}">
                <a16:creationId xmlns:a16="http://schemas.microsoft.com/office/drawing/2014/main" id="{50BDA8D2-CCC4-5BA1-0C61-A261386A1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106">
            <a:extLst>
              <a:ext uri="{FF2B5EF4-FFF2-40B4-BE49-F238E27FC236}">
                <a16:creationId xmlns:a16="http://schemas.microsoft.com/office/drawing/2014/main" id="{C88A9AAE-50F6-DDD8-F301-AA38BF12C9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7E2356D-1807-2FA8-F248-30A5A03B2FC1}"/>
              </a:ext>
            </a:extLst>
          </p:cNvPr>
          <p:cNvSpPr txBox="1"/>
          <p:nvPr/>
        </p:nvSpPr>
        <p:spPr>
          <a:xfrm>
            <a:off x="1484415" y="4096987"/>
            <a:ext cx="64913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011232"/>
                </a:solidFill>
                <a:latin typeface="Verdana"/>
                <a:ea typeface="Tahoma"/>
                <a:cs typeface="Tahoma"/>
              </a:rPr>
              <a:t>Ator: </a:t>
            </a:r>
            <a:r>
              <a:rPr lang="pt-BR">
                <a:solidFill>
                  <a:srgbClr val="011232"/>
                </a:solidFill>
                <a:latin typeface="Verdana"/>
                <a:ea typeface="Tahoma"/>
                <a:cs typeface="Tahoma"/>
              </a:rPr>
              <a:t>Elemento externo que interage com o sistema.</a:t>
            </a:r>
            <a:endParaRPr lang="pt-BR">
              <a:latin typeface="Verdan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48203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9" name="Google Shape;1599;p106"/>
          <p:cNvGrpSpPr/>
          <p:nvPr/>
        </p:nvGrpSpPr>
        <p:grpSpPr>
          <a:xfrm>
            <a:off x="0" y="2192712"/>
            <a:ext cx="5900308" cy="2950845"/>
            <a:chOff x="0" y="4385423"/>
            <a:chExt cx="11800613" cy="5901690"/>
          </a:xfrm>
        </p:grpSpPr>
        <p:sp>
          <p:nvSpPr>
            <p:cNvPr id="1600" name="Google Shape;1600;p106"/>
            <p:cNvSpPr/>
            <p:nvPr/>
          </p:nvSpPr>
          <p:spPr>
            <a:xfrm>
              <a:off x="0" y="4385423"/>
              <a:ext cx="5643246" cy="5901690"/>
            </a:xfrm>
            <a:custGeom>
              <a:avLst/>
              <a:gdLst/>
              <a:ahLst/>
              <a:cxnLst/>
              <a:rect l="l" t="t" r="r" b="b"/>
              <a:pathLst>
                <a:path w="5643245" h="5901690" extrusionOk="0">
                  <a:moveTo>
                    <a:pt x="924064" y="5186223"/>
                  </a:moveTo>
                  <a:lnTo>
                    <a:pt x="917270" y="5144071"/>
                  </a:lnTo>
                  <a:lnTo>
                    <a:pt x="898334" y="5107470"/>
                  </a:lnTo>
                  <a:lnTo>
                    <a:pt x="869467" y="5078603"/>
                  </a:lnTo>
                  <a:lnTo>
                    <a:pt x="832866" y="5059667"/>
                  </a:lnTo>
                  <a:lnTo>
                    <a:pt x="790714" y="5052873"/>
                  </a:lnTo>
                  <a:lnTo>
                    <a:pt x="28714" y="5052873"/>
                  </a:lnTo>
                  <a:lnTo>
                    <a:pt x="0" y="5057508"/>
                  </a:lnTo>
                  <a:lnTo>
                    <a:pt x="0" y="5901575"/>
                  </a:lnTo>
                  <a:lnTo>
                    <a:pt x="924064" y="5901575"/>
                  </a:lnTo>
                  <a:lnTo>
                    <a:pt x="924064" y="5186223"/>
                  </a:lnTo>
                  <a:close/>
                </a:path>
                <a:path w="5643245" h="5901690" extrusionOk="0">
                  <a:moveTo>
                    <a:pt x="5643105" y="133350"/>
                  </a:moveTo>
                  <a:lnTo>
                    <a:pt x="5636311" y="91211"/>
                  </a:lnTo>
                  <a:lnTo>
                    <a:pt x="5617388" y="54597"/>
                  </a:lnTo>
                  <a:lnTo>
                    <a:pt x="5588520" y="25730"/>
                  </a:lnTo>
                  <a:lnTo>
                    <a:pt x="5551906" y="6807"/>
                  </a:lnTo>
                  <a:lnTo>
                    <a:pt x="5509755" y="0"/>
                  </a:lnTo>
                  <a:lnTo>
                    <a:pt x="2957639" y="0"/>
                  </a:lnTo>
                  <a:lnTo>
                    <a:pt x="2915501" y="6807"/>
                  </a:lnTo>
                  <a:lnTo>
                    <a:pt x="2878886" y="25730"/>
                  </a:lnTo>
                  <a:lnTo>
                    <a:pt x="2850019" y="54597"/>
                  </a:lnTo>
                  <a:lnTo>
                    <a:pt x="2831096" y="91211"/>
                  </a:lnTo>
                  <a:lnTo>
                    <a:pt x="2824289" y="133350"/>
                  </a:lnTo>
                  <a:lnTo>
                    <a:pt x="2824289" y="1900339"/>
                  </a:lnTo>
                  <a:lnTo>
                    <a:pt x="2831096" y="1942490"/>
                  </a:lnTo>
                  <a:lnTo>
                    <a:pt x="2850019" y="1979091"/>
                  </a:lnTo>
                  <a:lnTo>
                    <a:pt x="2878886" y="2007958"/>
                  </a:lnTo>
                  <a:lnTo>
                    <a:pt x="2915501" y="2026894"/>
                  </a:lnTo>
                  <a:lnTo>
                    <a:pt x="2957639" y="2033689"/>
                  </a:lnTo>
                  <a:lnTo>
                    <a:pt x="5509755" y="2033689"/>
                  </a:lnTo>
                  <a:lnTo>
                    <a:pt x="5551906" y="2026894"/>
                  </a:lnTo>
                  <a:lnTo>
                    <a:pt x="5588520" y="2007958"/>
                  </a:lnTo>
                  <a:lnTo>
                    <a:pt x="5617388" y="1979091"/>
                  </a:lnTo>
                  <a:lnTo>
                    <a:pt x="5636311" y="1942490"/>
                  </a:lnTo>
                  <a:lnTo>
                    <a:pt x="5643105" y="1900339"/>
                  </a:lnTo>
                  <a:lnTo>
                    <a:pt x="5643105" y="133350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1" name="Google Shape;1601;p106"/>
            <p:cNvSpPr/>
            <p:nvPr/>
          </p:nvSpPr>
          <p:spPr>
            <a:xfrm>
              <a:off x="3128392" y="4744053"/>
              <a:ext cx="2221865" cy="1275715"/>
            </a:xfrm>
            <a:custGeom>
              <a:avLst/>
              <a:gdLst/>
              <a:ahLst/>
              <a:cxnLst/>
              <a:rect l="l" t="t" r="r" b="b"/>
              <a:pathLst>
                <a:path w="2221865" h="1275714" extrusionOk="0">
                  <a:moveTo>
                    <a:pt x="0" y="0"/>
                  </a:moveTo>
                  <a:lnTo>
                    <a:pt x="2221624" y="0"/>
                  </a:lnTo>
                  <a:lnTo>
                    <a:pt x="2221624" y="1275605"/>
                  </a:lnTo>
                  <a:lnTo>
                    <a:pt x="0" y="1275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2" name="Google Shape;1602;p106"/>
            <p:cNvSpPr/>
            <p:nvPr/>
          </p:nvSpPr>
          <p:spPr>
            <a:xfrm>
              <a:off x="8162503" y="4862834"/>
              <a:ext cx="1677035" cy="0"/>
            </a:xfrm>
            <a:custGeom>
              <a:avLst/>
              <a:gdLst/>
              <a:ahLst/>
              <a:cxnLst/>
              <a:rect l="l" t="t" r="r" b="b"/>
              <a:pathLst>
                <a:path w="1677034" h="120000" extrusionOk="0">
                  <a:moveTo>
                    <a:pt x="0" y="0"/>
                  </a:moveTo>
                  <a:lnTo>
                    <a:pt x="1677040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603" name="Google Shape;1603;p10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0019" y="4786634"/>
              <a:ext cx="114299" cy="152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4" name="Google Shape;1604;p106"/>
            <p:cNvSpPr/>
            <p:nvPr/>
          </p:nvSpPr>
          <p:spPr>
            <a:xfrm>
              <a:off x="1686301" y="4395683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 extrusionOk="0">
                  <a:moveTo>
                    <a:pt x="326806" y="0"/>
                  </a:moveTo>
                  <a:lnTo>
                    <a:pt x="278513" y="3543"/>
                  </a:lnTo>
                  <a:lnTo>
                    <a:pt x="232420" y="13836"/>
                  </a:lnTo>
                  <a:lnTo>
                    <a:pt x="189032" y="30374"/>
                  </a:lnTo>
                  <a:lnTo>
                    <a:pt x="148856" y="52650"/>
                  </a:lnTo>
                  <a:lnTo>
                    <a:pt x="112397" y="80160"/>
                  </a:lnTo>
                  <a:lnTo>
                    <a:pt x="80160" y="112397"/>
                  </a:lnTo>
                  <a:lnTo>
                    <a:pt x="52650" y="148856"/>
                  </a:lnTo>
                  <a:lnTo>
                    <a:pt x="30374" y="189032"/>
                  </a:lnTo>
                  <a:lnTo>
                    <a:pt x="13836" y="232420"/>
                  </a:lnTo>
                  <a:lnTo>
                    <a:pt x="3543" y="278513"/>
                  </a:lnTo>
                  <a:lnTo>
                    <a:pt x="0" y="326806"/>
                  </a:lnTo>
                  <a:lnTo>
                    <a:pt x="3543" y="375099"/>
                  </a:lnTo>
                  <a:lnTo>
                    <a:pt x="13836" y="421192"/>
                  </a:lnTo>
                  <a:lnTo>
                    <a:pt x="30374" y="464579"/>
                  </a:lnTo>
                  <a:lnTo>
                    <a:pt x="52650" y="504755"/>
                  </a:lnTo>
                  <a:lnTo>
                    <a:pt x="80160" y="541214"/>
                  </a:lnTo>
                  <a:lnTo>
                    <a:pt x="112397" y="573452"/>
                  </a:lnTo>
                  <a:lnTo>
                    <a:pt x="148856" y="600961"/>
                  </a:lnTo>
                  <a:lnTo>
                    <a:pt x="189032" y="623238"/>
                  </a:lnTo>
                  <a:lnTo>
                    <a:pt x="232420" y="639775"/>
                  </a:lnTo>
                  <a:lnTo>
                    <a:pt x="278513" y="650068"/>
                  </a:lnTo>
                  <a:lnTo>
                    <a:pt x="326806" y="653612"/>
                  </a:lnTo>
                  <a:lnTo>
                    <a:pt x="375099" y="650068"/>
                  </a:lnTo>
                  <a:lnTo>
                    <a:pt x="421192" y="639775"/>
                  </a:lnTo>
                  <a:lnTo>
                    <a:pt x="464579" y="623238"/>
                  </a:lnTo>
                  <a:lnTo>
                    <a:pt x="504755" y="600961"/>
                  </a:lnTo>
                  <a:lnTo>
                    <a:pt x="541214" y="573452"/>
                  </a:lnTo>
                  <a:lnTo>
                    <a:pt x="573452" y="541214"/>
                  </a:lnTo>
                  <a:lnTo>
                    <a:pt x="600961" y="504755"/>
                  </a:lnTo>
                  <a:lnTo>
                    <a:pt x="623238" y="464579"/>
                  </a:lnTo>
                  <a:lnTo>
                    <a:pt x="639775" y="421192"/>
                  </a:lnTo>
                  <a:lnTo>
                    <a:pt x="650068" y="375099"/>
                  </a:lnTo>
                  <a:lnTo>
                    <a:pt x="653612" y="326806"/>
                  </a:lnTo>
                  <a:lnTo>
                    <a:pt x="650068" y="278513"/>
                  </a:lnTo>
                  <a:lnTo>
                    <a:pt x="639775" y="232420"/>
                  </a:lnTo>
                  <a:lnTo>
                    <a:pt x="623238" y="189032"/>
                  </a:lnTo>
                  <a:lnTo>
                    <a:pt x="600961" y="148856"/>
                  </a:lnTo>
                  <a:lnTo>
                    <a:pt x="573452" y="112397"/>
                  </a:lnTo>
                  <a:lnTo>
                    <a:pt x="541214" y="80160"/>
                  </a:lnTo>
                  <a:lnTo>
                    <a:pt x="504755" y="52650"/>
                  </a:lnTo>
                  <a:lnTo>
                    <a:pt x="464579" y="30374"/>
                  </a:lnTo>
                  <a:lnTo>
                    <a:pt x="421192" y="13836"/>
                  </a:lnTo>
                  <a:lnTo>
                    <a:pt x="375099" y="3543"/>
                  </a:lnTo>
                  <a:lnTo>
                    <a:pt x="326806" y="0"/>
                  </a:lnTo>
                </a:path>
              </a:pathLst>
            </a:custGeom>
            <a:noFill/>
            <a:ln w="762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5" name="Google Shape;1605;p106"/>
            <p:cNvSpPr/>
            <p:nvPr/>
          </p:nvSpPr>
          <p:spPr>
            <a:xfrm>
              <a:off x="2013093" y="5049294"/>
              <a:ext cx="0" cy="1110615"/>
            </a:xfrm>
            <a:custGeom>
              <a:avLst/>
              <a:gdLst/>
              <a:ahLst/>
              <a:cxnLst/>
              <a:rect l="l" t="t" r="r" b="b"/>
              <a:pathLst>
                <a:path w="120000" h="1110614" extrusionOk="0">
                  <a:moveTo>
                    <a:pt x="0" y="1110618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6" name="Google Shape;1606;p106"/>
            <p:cNvSpPr/>
            <p:nvPr/>
          </p:nvSpPr>
          <p:spPr>
            <a:xfrm>
              <a:off x="2012994" y="5242318"/>
              <a:ext cx="343535" cy="435609"/>
            </a:xfrm>
            <a:custGeom>
              <a:avLst/>
              <a:gdLst/>
              <a:ahLst/>
              <a:cxnLst/>
              <a:rect l="l" t="t" r="r" b="b"/>
              <a:pathLst>
                <a:path w="343535" h="435610" extrusionOk="0">
                  <a:moveTo>
                    <a:pt x="343386" y="435522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7" name="Google Shape;1607;p106"/>
            <p:cNvSpPr/>
            <p:nvPr/>
          </p:nvSpPr>
          <p:spPr>
            <a:xfrm>
              <a:off x="1678740" y="5242402"/>
              <a:ext cx="334645" cy="435609"/>
            </a:xfrm>
            <a:custGeom>
              <a:avLst/>
              <a:gdLst/>
              <a:ahLst/>
              <a:cxnLst/>
              <a:rect l="l" t="t" r="r" b="b"/>
              <a:pathLst>
                <a:path w="334644" h="435610" extrusionOk="0">
                  <a:moveTo>
                    <a:pt x="334337" y="0"/>
                  </a:moveTo>
                  <a:lnTo>
                    <a:pt x="0" y="435522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8" name="Google Shape;1608;p106"/>
            <p:cNvSpPr/>
            <p:nvPr/>
          </p:nvSpPr>
          <p:spPr>
            <a:xfrm>
              <a:off x="2013022" y="6121826"/>
              <a:ext cx="336550" cy="486409"/>
            </a:xfrm>
            <a:custGeom>
              <a:avLst/>
              <a:gdLst/>
              <a:ahLst/>
              <a:cxnLst/>
              <a:rect l="l" t="t" r="r" b="b"/>
              <a:pathLst>
                <a:path w="336550" h="486409" extrusionOk="0">
                  <a:moveTo>
                    <a:pt x="336043" y="486290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09" name="Google Shape;1609;p106"/>
            <p:cNvSpPr/>
            <p:nvPr/>
          </p:nvSpPr>
          <p:spPr>
            <a:xfrm>
              <a:off x="1703278" y="6121932"/>
              <a:ext cx="309880" cy="486409"/>
            </a:xfrm>
            <a:custGeom>
              <a:avLst/>
              <a:gdLst/>
              <a:ahLst/>
              <a:cxnLst/>
              <a:rect l="l" t="t" r="r" b="b"/>
              <a:pathLst>
                <a:path w="309880" h="486409" extrusionOk="0">
                  <a:moveTo>
                    <a:pt x="309746" y="0"/>
                  </a:moveTo>
                  <a:lnTo>
                    <a:pt x="0" y="48629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0" name="Google Shape;1610;p106"/>
            <p:cNvSpPr/>
            <p:nvPr/>
          </p:nvSpPr>
          <p:spPr>
            <a:xfrm>
              <a:off x="8162503" y="5997437"/>
              <a:ext cx="1790700" cy="0"/>
            </a:xfrm>
            <a:custGeom>
              <a:avLst/>
              <a:gdLst/>
              <a:ahLst/>
              <a:cxnLst/>
              <a:rect l="l" t="t" r="r" b="b"/>
              <a:pathLst>
                <a:path w="1790700" h="120000" extrusionOk="0">
                  <a:moveTo>
                    <a:pt x="0" y="0"/>
                  </a:moveTo>
                  <a:lnTo>
                    <a:pt x="1790699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1" name="Google Shape;1611;p106"/>
            <p:cNvSpPr/>
            <p:nvPr/>
          </p:nvSpPr>
          <p:spPr>
            <a:xfrm>
              <a:off x="9897534" y="594028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 extrusionOk="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2" name="Google Shape;1612;p106"/>
            <p:cNvSpPr/>
            <p:nvPr/>
          </p:nvSpPr>
          <p:spPr>
            <a:xfrm>
              <a:off x="7390910" y="4744120"/>
              <a:ext cx="0" cy="1276350"/>
            </a:xfrm>
            <a:custGeom>
              <a:avLst/>
              <a:gdLst/>
              <a:ahLst/>
              <a:cxnLst/>
              <a:rect l="l" t="t" r="r" b="b"/>
              <a:pathLst>
                <a:path w="120000" h="1276350" extrusionOk="0">
                  <a:moveTo>
                    <a:pt x="0" y="0"/>
                  </a:moveTo>
                  <a:lnTo>
                    <a:pt x="0" y="1275741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13" name="Google Shape;1613;p106"/>
            <p:cNvSpPr/>
            <p:nvPr/>
          </p:nvSpPr>
          <p:spPr>
            <a:xfrm>
              <a:off x="5947934" y="4744053"/>
              <a:ext cx="666750" cy="1275715"/>
            </a:xfrm>
            <a:custGeom>
              <a:avLst/>
              <a:gdLst/>
              <a:ahLst/>
              <a:cxnLst/>
              <a:rect l="l" t="t" r="r" b="b"/>
              <a:pathLst>
                <a:path w="666750" h="1275714" extrusionOk="0">
                  <a:moveTo>
                    <a:pt x="666733" y="1275605"/>
                  </a:moveTo>
                  <a:lnTo>
                    <a:pt x="0" y="1275605"/>
                  </a:lnTo>
                  <a:lnTo>
                    <a:pt x="0" y="0"/>
                  </a:lnTo>
                  <a:lnTo>
                    <a:pt x="666733" y="0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0" name="Google Shape;1620;p106"/>
            <p:cNvSpPr/>
            <p:nvPr/>
          </p:nvSpPr>
          <p:spPr>
            <a:xfrm>
              <a:off x="10851679" y="4862834"/>
              <a:ext cx="563245" cy="1134745"/>
            </a:xfrm>
            <a:custGeom>
              <a:avLst/>
              <a:gdLst/>
              <a:ahLst/>
              <a:cxnLst/>
              <a:rect l="l" t="t" r="r" b="b"/>
              <a:pathLst>
                <a:path w="563245" h="1134745" extrusionOk="0">
                  <a:moveTo>
                    <a:pt x="0" y="0"/>
                  </a:moveTo>
                  <a:lnTo>
                    <a:pt x="562984" y="0"/>
                  </a:lnTo>
                  <a:lnTo>
                    <a:pt x="562984" y="1134516"/>
                  </a:lnTo>
                  <a:lnTo>
                    <a:pt x="0" y="1134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1" name="Google Shape;1621;p106"/>
            <p:cNvSpPr/>
            <p:nvPr/>
          </p:nvSpPr>
          <p:spPr>
            <a:xfrm>
              <a:off x="11095065" y="4620488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w="120000" h="254635" extrusionOk="0">
                  <a:moveTo>
                    <a:pt x="0" y="254523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2" name="Google Shape;1622;p106"/>
            <p:cNvSpPr/>
            <p:nvPr/>
          </p:nvSpPr>
          <p:spPr>
            <a:xfrm>
              <a:off x="11079213" y="4620502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 h="120000" extrusionOk="0">
                  <a:moveTo>
                    <a:pt x="0" y="0"/>
                  </a:moveTo>
                  <a:lnTo>
                    <a:pt x="721193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3" name="Google Shape;1623;p106"/>
            <p:cNvSpPr/>
            <p:nvPr/>
          </p:nvSpPr>
          <p:spPr>
            <a:xfrm>
              <a:off x="11784504" y="4608892"/>
              <a:ext cx="0" cy="897890"/>
            </a:xfrm>
            <a:custGeom>
              <a:avLst/>
              <a:gdLst/>
              <a:ahLst/>
              <a:cxnLst/>
              <a:rect l="l" t="t" r="r" b="b"/>
              <a:pathLst>
                <a:path w="120000" h="897889" extrusionOk="0">
                  <a:moveTo>
                    <a:pt x="0" y="897806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4" name="Google Shape;1624;p106"/>
            <p:cNvSpPr/>
            <p:nvPr/>
          </p:nvSpPr>
          <p:spPr>
            <a:xfrm>
              <a:off x="11493273" y="5484840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 h="120000" extrusionOk="0">
                  <a:moveTo>
                    <a:pt x="0" y="0"/>
                  </a:moveTo>
                  <a:lnTo>
                    <a:pt x="307134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625" name="Google Shape;1625;p10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14692" y="5427690"/>
              <a:ext cx="8572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6" name="Google Shape;1626;p106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106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78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1501FB0-9C0E-0638-A5CC-2432BDD47CE3}"/>
              </a:ext>
            </a:extLst>
          </p:cNvPr>
          <p:cNvSpPr txBox="1"/>
          <p:nvPr/>
        </p:nvSpPr>
        <p:spPr>
          <a:xfrm>
            <a:off x="1484415" y="4096987"/>
            <a:ext cx="6491346" cy="6951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pt-BR" b="1">
                <a:solidFill>
                  <a:srgbClr val="011232"/>
                </a:solidFill>
                <a:latin typeface="Verdana"/>
                <a:ea typeface="Tahoma"/>
                <a:cs typeface="Tahoma"/>
              </a:rPr>
              <a:t>Objetos: </a:t>
            </a:r>
            <a:r>
              <a:rPr lang="pt-BR">
                <a:solidFill>
                  <a:srgbClr val="011232"/>
                </a:solidFill>
                <a:latin typeface="Verdana"/>
                <a:ea typeface="Tahoma"/>
                <a:cs typeface="Tahoma"/>
              </a:rPr>
              <a:t>Representam as instâncias das classes envolvidas no processo.</a:t>
            </a:r>
            <a:endParaRPr lang="pt-BR">
              <a:latin typeface="Verdan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3" name="Google Shape;1633;p107"/>
          <p:cNvGrpSpPr/>
          <p:nvPr/>
        </p:nvGrpSpPr>
        <p:grpSpPr>
          <a:xfrm>
            <a:off x="0" y="2192711"/>
            <a:ext cx="5900309" cy="2950932"/>
            <a:chOff x="0" y="4385422"/>
            <a:chExt cx="11800613" cy="5901862"/>
          </a:xfrm>
        </p:grpSpPr>
        <p:sp>
          <p:nvSpPr>
            <p:cNvPr id="1634" name="Google Shape;1634;p107"/>
            <p:cNvSpPr/>
            <p:nvPr/>
          </p:nvSpPr>
          <p:spPr>
            <a:xfrm>
              <a:off x="0" y="94382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35" name="Google Shape;1635;p107"/>
            <p:cNvSpPr/>
            <p:nvPr/>
          </p:nvSpPr>
          <p:spPr>
            <a:xfrm>
              <a:off x="3128392" y="4744053"/>
              <a:ext cx="2221865" cy="1275715"/>
            </a:xfrm>
            <a:custGeom>
              <a:avLst/>
              <a:gdLst/>
              <a:ahLst/>
              <a:cxnLst/>
              <a:rect l="l" t="t" r="r" b="b"/>
              <a:pathLst>
                <a:path w="2221865" h="1275714" extrusionOk="0">
                  <a:moveTo>
                    <a:pt x="0" y="0"/>
                  </a:moveTo>
                  <a:lnTo>
                    <a:pt x="2221624" y="0"/>
                  </a:lnTo>
                  <a:lnTo>
                    <a:pt x="2221624" y="1275605"/>
                  </a:lnTo>
                  <a:lnTo>
                    <a:pt x="0" y="1275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36" name="Google Shape;1636;p107"/>
            <p:cNvSpPr/>
            <p:nvPr/>
          </p:nvSpPr>
          <p:spPr>
            <a:xfrm>
              <a:off x="8162503" y="4862834"/>
              <a:ext cx="1677035" cy="0"/>
            </a:xfrm>
            <a:custGeom>
              <a:avLst/>
              <a:gdLst/>
              <a:ahLst/>
              <a:cxnLst/>
              <a:rect l="l" t="t" r="r" b="b"/>
              <a:pathLst>
                <a:path w="1677034" h="120000" extrusionOk="0">
                  <a:moveTo>
                    <a:pt x="0" y="0"/>
                  </a:moveTo>
                  <a:lnTo>
                    <a:pt x="1677040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637" name="Google Shape;1637;p1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0019" y="4786634"/>
              <a:ext cx="114299" cy="152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8" name="Google Shape;1638;p107"/>
            <p:cNvSpPr/>
            <p:nvPr/>
          </p:nvSpPr>
          <p:spPr>
            <a:xfrm>
              <a:off x="1686301" y="4395683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 extrusionOk="0">
                  <a:moveTo>
                    <a:pt x="326806" y="0"/>
                  </a:moveTo>
                  <a:lnTo>
                    <a:pt x="278513" y="3543"/>
                  </a:lnTo>
                  <a:lnTo>
                    <a:pt x="232420" y="13836"/>
                  </a:lnTo>
                  <a:lnTo>
                    <a:pt x="189032" y="30374"/>
                  </a:lnTo>
                  <a:lnTo>
                    <a:pt x="148856" y="52650"/>
                  </a:lnTo>
                  <a:lnTo>
                    <a:pt x="112397" y="80160"/>
                  </a:lnTo>
                  <a:lnTo>
                    <a:pt x="80160" y="112397"/>
                  </a:lnTo>
                  <a:lnTo>
                    <a:pt x="52650" y="148856"/>
                  </a:lnTo>
                  <a:lnTo>
                    <a:pt x="30374" y="189032"/>
                  </a:lnTo>
                  <a:lnTo>
                    <a:pt x="13836" y="232420"/>
                  </a:lnTo>
                  <a:lnTo>
                    <a:pt x="3543" y="278513"/>
                  </a:lnTo>
                  <a:lnTo>
                    <a:pt x="0" y="326806"/>
                  </a:lnTo>
                  <a:lnTo>
                    <a:pt x="3543" y="375099"/>
                  </a:lnTo>
                  <a:lnTo>
                    <a:pt x="13836" y="421192"/>
                  </a:lnTo>
                  <a:lnTo>
                    <a:pt x="30374" y="464579"/>
                  </a:lnTo>
                  <a:lnTo>
                    <a:pt x="52650" y="504755"/>
                  </a:lnTo>
                  <a:lnTo>
                    <a:pt x="80160" y="541214"/>
                  </a:lnTo>
                  <a:lnTo>
                    <a:pt x="112397" y="573452"/>
                  </a:lnTo>
                  <a:lnTo>
                    <a:pt x="148856" y="600961"/>
                  </a:lnTo>
                  <a:lnTo>
                    <a:pt x="189032" y="623238"/>
                  </a:lnTo>
                  <a:lnTo>
                    <a:pt x="232420" y="639775"/>
                  </a:lnTo>
                  <a:lnTo>
                    <a:pt x="278513" y="650068"/>
                  </a:lnTo>
                  <a:lnTo>
                    <a:pt x="326806" y="653612"/>
                  </a:lnTo>
                  <a:lnTo>
                    <a:pt x="375099" y="650068"/>
                  </a:lnTo>
                  <a:lnTo>
                    <a:pt x="421192" y="639775"/>
                  </a:lnTo>
                  <a:lnTo>
                    <a:pt x="464579" y="623238"/>
                  </a:lnTo>
                  <a:lnTo>
                    <a:pt x="504755" y="600961"/>
                  </a:lnTo>
                  <a:lnTo>
                    <a:pt x="541214" y="573452"/>
                  </a:lnTo>
                  <a:lnTo>
                    <a:pt x="573452" y="541214"/>
                  </a:lnTo>
                  <a:lnTo>
                    <a:pt x="600961" y="504755"/>
                  </a:lnTo>
                  <a:lnTo>
                    <a:pt x="623238" y="464579"/>
                  </a:lnTo>
                  <a:lnTo>
                    <a:pt x="639775" y="421192"/>
                  </a:lnTo>
                  <a:lnTo>
                    <a:pt x="650068" y="375099"/>
                  </a:lnTo>
                  <a:lnTo>
                    <a:pt x="653612" y="326806"/>
                  </a:lnTo>
                  <a:lnTo>
                    <a:pt x="650068" y="278513"/>
                  </a:lnTo>
                  <a:lnTo>
                    <a:pt x="639775" y="232420"/>
                  </a:lnTo>
                  <a:lnTo>
                    <a:pt x="623238" y="189032"/>
                  </a:lnTo>
                  <a:lnTo>
                    <a:pt x="600961" y="148856"/>
                  </a:lnTo>
                  <a:lnTo>
                    <a:pt x="573452" y="112397"/>
                  </a:lnTo>
                  <a:lnTo>
                    <a:pt x="541214" y="80160"/>
                  </a:lnTo>
                  <a:lnTo>
                    <a:pt x="504755" y="52650"/>
                  </a:lnTo>
                  <a:lnTo>
                    <a:pt x="464579" y="30374"/>
                  </a:lnTo>
                  <a:lnTo>
                    <a:pt x="421192" y="13836"/>
                  </a:lnTo>
                  <a:lnTo>
                    <a:pt x="375099" y="3543"/>
                  </a:lnTo>
                  <a:lnTo>
                    <a:pt x="326806" y="0"/>
                  </a:lnTo>
                </a:path>
              </a:pathLst>
            </a:custGeom>
            <a:noFill/>
            <a:ln w="762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39" name="Google Shape;1639;p107"/>
            <p:cNvSpPr/>
            <p:nvPr/>
          </p:nvSpPr>
          <p:spPr>
            <a:xfrm>
              <a:off x="2013093" y="5049294"/>
              <a:ext cx="0" cy="1110615"/>
            </a:xfrm>
            <a:custGeom>
              <a:avLst/>
              <a:gdLst/>
              <a:ahLst/>
              <a:cxnLst/>
              <a:rect l="l" t="t" r="r" b="b"/>
              <a:pathLst>
                <a:path w="120000" h="1110614" extrusionOk="0">
                  <a:moveTo>
                    <a:pt x="0" y="1110618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40" name="Google Shape;1640;p107"/>
            <p:cNvSpPr/>
            <p:nvPr/>
          </p:nvSpPr>
          <p:spPr>
            <a:xfrm>
              <a:off x="2012994" y="5242318"/>
              <a:ext cx="343535" cy="435609"/>
            </a:xfrm>
            <a:custGeom>
              <a:avLst/>
              <a:gdLst/>
              <a:ahLst/>
              <a:cxnLst/>
              <a:rect l="l" t="t" r="r" b="b"/>
              <a:pathLst>
                <a:path w="343535" h="435610" extrusionOk="0">
                  <a:moveTo>
                    <a:pt x="343386" y="435522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41" name="Google Shape;1641;p107"/>
            <p:cNvSpPr/>
            <p:nvPr/>
          </p:nvSpPr>
          <p:spPr>
            <a:xfrm>
              <a:off x="1678740" y="5242402"/>
              <a:ext cx="334645" cy="435609"/>
            </a:xfrm>
            <a:custGeom>
              <a:avLst/>
              <a:gdLst/>
              <a:ahLst/>
              <a:cxnLst/>
              <a:rect l="l" t="t" r="r" b="b"/>
              <a:pathLst>
                <a:path w="334644" h="435610" extrusionOk="0">
                  <a:moveTo>
                    <a:pt x="334337" y="0"/>
                  </a:moveTo>
                  <a:lnTo>
                    <a:pt x="0" y="435522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42" name="Google Shape;1642;p107"/>
            <p:cNvSpPr/>
            <p:nvPr/>
          </p:nvSpPr>
          <p:spPr>
            <a:xfrm>
              <a:off x="2013022" y="6121826"/>
              <a:ext cx="336550" cy="486409"/>
            </a:xfrm>
            <a:custGeom>
              <a:avLst/>
              <a:gdLst/>
              <a:ahLst/>
              <a:cxnLst/>
              <a:rect l="l" t="t" r="r" b="b"/>
              <a:pathLst>
                <a:path w="336550" h="486409" extrusionOk="0">
                  <a:moveTo>
                    <a:pt x="336043" y="486290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43" name="Google Shape;1643;p107"/>
            <p:cNvSpPr/>
            <p:nvPr/>
          </p:nvSpPr>
          <p:spPr>
            <a:xfrm>
              <a:off x="1703278" y="6121932"/>
              <a:ext cx="309880" cy="486409"/>
            </a:xfrm>
            <a:custGeom>
              <a:avLst/>
              <a:gdLst/>
              <a:ahLst/>
              <a:cxnLst/>
              <a:rect l="l" t="t" r="r" b="b"/>
              <a:pathLst>
                <a:path w="309880" h="486409" extrusionOk="0">
                  <a:moveTo>
                    <a:pt x="309746" y="0"/>
                  </a:moveTo>
                  <a:lnTo>
                    <a:pt x="0" y="48629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44" name="Google Shape;1644;p107"/>
            <p:cNvSpPr/>
            <p:nvPr/>
          </p:nvSpPr>
          <p:spPr>
            <a:xfrm>
              <a:off x="8162503" y="5997437"/>
              <a:ext cx="1790700" cy="0"/>
            </a:xfrm>
            <a:custGeom>
              <a:avLst/>
              <a:gdLst/>
              <a:ahLst/>
              <a:cxnLst/>
              <a:rect l="l" t="t" r="r" b="b"/>
              <a:pathLst>
                <a:path w="1790700" h="120000" extrusionOk="0">
                  <a:moveTo>
                    <a:pt x="0" y="0"/>
                  </a:moveTo>
                  <a:lnTo>
                    <a:pt x="1790699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45" name="Google Shape;1645;p107"/>
            <p:cNvSpPr/>
            <p:nvPr/>
          </p:nvSpPr>
          <p:spPr>
            <a:xfrm>
              <a:off x="9897534" y="594028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 extrusionOk="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46" name="Google Shape;1646;p107"/>
            <p:cNvSpPr/>
            <p:nvPr/>
          </p:nvSpPr>
          <p:spPr>
            <a:xfrm>
              <a:off x="7390910" y="4744120"/>
              <a:ext cx="0" cy="1276350"/>
            </a:xfrm>
            <a:custGeom>
              <a:avLst/>
              <a:gdLst/>
              <a:ahLst/>
              <a:cxnLst/>
              <a:rect l="l" t="t" r="r" b="b"/>
              <a:pathLst>
                <a:path w="120000" h="1276350" extrusionOk="0">
                  <a:moveTo>
                    <a:pt x="0" y="0"/>
                  </a:moveTo>
                  <a:lnTo>
                    <a:pt x="0" y="1275741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47" name="Google Shape;1647;p107"/>
            <p:cNvSpPr/>
            <p:nvPr/>
          </p:nvSpPr>
          <p:spPr>
            <a:xfrm>
              <a:off x="5603659" y="4385422"/>
              <a:ext cx="1387475" cy="2032635"/>
            </a:xfrm>
            <a:custGeom>
              <a:avLst/>
              <a:gdLst/>
              <a:ahLst/>
              <a:cxnLst/>
              <a:rect l="l" t="t" r="r" b="b"/>
              <a:pathLst>
                <a:path w="1387475" h="2032635" extrusionOk="0">
                  <a:moveTo>
                    <a:pt x="1263531" y="2032131"/>
                  </a:moveTo>
                  <a:lnTo>
                    <a:pt x="123737" y="2032131"/>
                  </a:lnTo>
                  <a:lnTo>
                    <a:pt x="91201" y="2026884"/>
                  </a:lnTo>
                  <a:lnTo>
                    <a:pt x="54595" y="2007953"/>
                  </a:lnTo>
                  <a:lnTo>
                    <a:pt x="25728" y="1979087"/>
                  </a:lnTo>
                  <a:lnTo>
                    <a:pt x="6798" y="1942481"/>
                  </a:lnTo>
                  <a:lnTo>
                    <a:pt x="0" y="1900332"/>
                  </a:lnTo>
                  <a:lnTo>
                    <a:pt x="0" y="133350"/>
                  </a:lnTo>
                  <a:lnTo>
                    <a:pt x="6798" y="91201"/>
                  </a:lnTo>
                  <a:lnTo>
                    <a:pt x="25728" y="54595"/>
                  </a:lnTo>
                  <a:lnTo>
                    <a:pt x="54595" y="25728"/>
                  </a:lnTo>
                  <a:lnTo>
                    <a:pt x="91201" y="6798"/>
                  </a:lnTo>
                  <a:lnTo>
                    <a:pt x="133350" y="0"/>
                  </a:lnTo>
                  <a:lnTo>
                    <a:pt x="1253918" y="0"/>
                  </a:lnTo>
                  <a:lnTo>
                    <a:pt x="1296067" y="6798"/>
                  </a:lnTo>
                  <a:lnTo>
                    <a:pt x="1332673" y="25728"/>
                  </a:lnTo>
                  <a:lnTo>
                    <a:pt x="1361540" y="54595"/>
                  </a:lnTo>
                  <a:lnTo>
                    <a:pt x="1380470" y="91201"/>
                  </a:lnTo>
                  <a:lnTo>
                    <a:pt x="1387268" y="133350"/>
                  </a:lnTo>
                  <a:lnTo>
                    <a:pt x="1387268" y="1900332"/>
                  </a:lnTo>
                  <a:lnTo>
                    <a:pt x="1380470" y="1942481"/>
                  </a:lnTo>
                  <a:lnTo>
                    <a:pt x="1361540" y="1979087"/>
                  </a:lnTo>
                  <a:lnTo>
                    <a:pt x="1332673" y="2007953"/>
                  </a:lnTo>
                  <a:lnTo>
                    <a:pt x="1296067" y="2026884"/>
                  </a:lnTo>
                  <a:lnTo>
                    <a:pt x="1263531" y="2032131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48" name="Google Shape;1648;p107"/>
            <p:cNvSpPr/>
            <p:nvPr/>
          </p:nvSpPr>
          <p:spPr>
            <a:xfrm>
              <a:off x="5947934" y="4744053"/>
              <a:ext cx="666750" cy="1275715"/>
            </a:xfrm>
            <a:custGeom>
              <a:avLst/>
              <a:gdLst/>
              <a:ahLst/>
              <a:cxnLst/>
              <a:rect l="l" t="t" r="r" b="b"/>
              <a:pathLst>
                <a:path w="666750" h="1275714" extrusionOk="0">
                  <a:moveTo>
                    <a:pt x="666733" y="1275605"/>
                  </a:moveTo>
                  <a:lnTo>
                    <a:pt x="0" y="1275605"/>
                  </a:lnTo>
                  <a:lnTo>
                    <a:pt x="0" y="0"/>
                  </a:lnTo>
                  <a:lnTo>
                    <a:pt x="666733" y="0"/>
                  </a:lnTo>
                </a:path>
              </a:pathLst>
            </a:custGeom>
            <a:noFill/>
            <a:ln w="76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55" name="Google Shape;1655;p107"/>
            <p:cNvSpPr/>
            <p:nvPr/>
          </p:nvSpPr>
          <p:spPr>
            <a:xfrm>
              <a:off x="10851679" y="4862834"/>
              <a:ext cx="563245" cy="1134745"/>
            </a:xfrm>
            <a:custGeom>
              <a:avLst/>
              <a:gdLst/>
              <a:ahLst/>
              <a:cxnLst/>
              <a:rect l="l" t="t" r="r" b="b"/>
              <a:pathLst>
                <a:path w="563245" h="1134745" extrusionOk="0">
                  <a:moveTo>
                    <a:pt x="0" y="0"/>
                  </a:moveTo>
                  <a:lnTo>
                    <a:pt x="562984" y="0"/>
                  </a:lnTo>
                  <a:lnTo>
                    <a:pt x="562984" y="1134516"/>
                  </a:lnTo>
                  <a:lnTo>
                    <a:pt x="0" y="1134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56" name="Google Shape;1656;p107"/>
            <p:cNvSpPr/>
            <p:nvPr/>
          </p:nvSpPr>
          <p:spPr>
            <a:xfrm>
              <a:off x="11095065" y="4620488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w="120000" h="254635" extrusionOk="0">
                  <a:moveTo>
                    <a:pt x="0" y="254523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57" name="Google Shape;1657;p107"/>
            <p:cNvSpPr/>
            <p:nvPr/>
          </p:nvSpPr>
          <p:spPr>
            <a:xfrm>
              <a:off x="11079213" y="4620502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 h="120000" extrusionOk="0">
                  <a:moveTo>
                    <a:pt x="0" y="0"/>
                  </a:moveTo>
                  <a:lnTo>
                    <a:pt x="721193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58" name="Google Shape;1658;p107"/>
            <p:cNvSpPr/>
            <p:nvPr/>
          </p:nvSpPr>
          <p:spPr>
            <a:xfrm>
              <a:off x="11784504" y="4608892"/>
              <a:ext cx="0" cy="897890"/>
            </a:xfrm>
            <a:custGeom>
              <a:avLst/>
              <a:gdLst/>
              <a:ahLst/>
              <a:cxnLst/>
              <a:rect l="l" t="t" r="r" b="b"/>
              <a:pathLst>
                <a:path w="120000" h="897889" extrusionOk="0">
                  <a:moveTo>
                    <a:pt x="0" y="897806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59" name="Google Shape;1659;p107"/>
            <p:cNvSpPr/>
            <p:nvPr/>
          </p:nvSpPr>
          <p:spPr>
            <a:xfrm>
              <a:off x="11493273" y="5484840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 h="120000" extrusionOk="0">
                  <a:moveTo>
                    <a:pt x="0" y="0"/>
                  </a:moveTo>
                  <a:lnTo>
                    <a:pt x="307134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660" name="Google Shape;1660;p10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14692" y="5427690"/>
              <a:ext cx="8572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1" name="Google Shape;1661;p107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07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B1662F-EFF5-44F4-5C99-BD5F6F6C0D0B}"/>
              </a:ext>
            </a:extLst>
          </p:cNvPr>
          <p:cNvSpPr txBox="1"/>
          <p:nvPr/>
        </p:nvSpPr>
        <p:spPr>
          <a:xfrm>
            <a:off x="430582" y="4164904"/>
            <a:ext cx="842375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011232"/>
                </a:solidFill>
                <a:latin typeface="Verdana"/>
                <a:ea typeface="Verdana"/>
              </a:rPr>
              <a:t>Atividade: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</a:rPr>
              <a:t>indica o período que o objeto está participando ativamente do processo.</a:t>
            </a:r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60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3">
            <a:extLst>
              <a:ext uri="{FF2B5EF4-FFF2-40B4-BE49-F238E27FC236}">
                <a16:creationId xmlns:a16="http://schemas.microsoft.com/office/drawing/2014/main" id="{710A3774-FBFE-E0E3-C5CB-FB34C7732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570075" y="4276659"/>
            <a:ext cx="395544" cy="119307"/>
          </a:xfrm>
          <a:prstGeom prst="rect">
            <a:avLst/>
          </a:prstGeom>
          <a:solidFill>
            <a:srgbClr val="01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64">
            <a:extLst>
              <a:ext uri="{FF2B5EF4-FFF2-40B4-BE49-F238E27FC236}">
                <a16:creationId xmlns:a16="http://schemas.microsoft.com/office/drawing/2014/main" id="{B84C3A07-318E-F938-F9D5-E72183FB3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662832" y="1902782"/>
            <a:ext cx="4206748" cy="395543"/>
          </a:xfrm>
          <a:prstGeom prst="rect">
            <a:avLst/>
          </a:prstGeom>
          <a:solidFill>
            <a:srgbClr val="01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62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755331" y="1999637"/>
            <a:ext cx="4395038" cy="395784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60" name="Rectangle 163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rgbClr val="011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4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solidFill>
              <a:srgbClr val="011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Rectangle 16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692189"/>
            <a:ext cx="8333796" cy="4095939"/>
          </a:xfrm>
          <a:prstGeom prst="rect">
            <a:avLst/>
          </a:prstGeom>
          <a:solidFill>
            <a:srgbClr val="CEC6BD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854128" y="332426"/>
            <a:ext cx="3532009" cy="72221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</a:pPr>
            <a:r>
              <a:rPr lang="en-US" sz="3200" kern="1200" err="1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Nossa</a:t>
            </a:r>
            <a:r>
              <a:rPr lang="en-US" sz="3200" kern="1200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 </a:t>
            </a:r>
            <a:r>
              <a:rPr lang="en-US" sz="3200" kern="1200" err="1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Solução</a:t>
            </a:r>
            <a:r>
              <a:rPr lang="en-US" sz="3200" kern="1200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 </a:t>
            </a:r>
            <a:r>
              <a:rPr lang="en-US" sz="3200" kern="1200" err="1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Inovadora</a:t>
            </a:r>
            <a:endParaRPr lang="en-US" sz="3200" b="1" kern="1200" err="1">
              <a:solidFill>
                <a:srgbClr val="1A2A47"/>
              </a:solidFill>
              <a:latin typeface="Verdana"/>
              <a:ea typeface="Verdana"/>
              <a:cs typeface="+mj-cs"/>
            </a:endParaRPr>
          </a:p>
        </p:txBody>
      </p:sp>
      <p:sp>
        <p:nvSpPr>
          <p:cNvPr id="168" name="Rectangle 16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4913" y="1779127"/>
            <a:ext cx="3291840" cy="20574"/>
          </a:xfrm>
          <a:prstGeom prst="rect">
            <a:avLst/>
          </a:prstGeom>
          <a:solidFill>
            <a:srgbClr val="01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Google Shape;154;p22"/>
          <p:cNvSpPr txBox="1"/>
          <p:nvPr/>
        </p:nvSpPr>
        <p:spPr>
          <a:xfrm>
            <a:off x="563450" y="1881078"/>
            <a:ext cx="6811481" cy="29029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É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aqui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que o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FitAI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App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entra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.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Nossa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proposta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é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revolucionar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esse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cenário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utilizando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a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câmera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do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seu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smartphone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e a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Inteligência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Artificial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avançada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para:</a:t>
            </a:r>
            <a:endParaRPr lang="pt-BR">
              <a:solidFill>
                <a:srgbClr val="1A2A47"/>
              </a:solidFill>
              <a:latin typeface="Verdana"/>
            </a:endParaRPr>
          </a:p>
          <a:p>
            <a:pPr marL="28575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Oferecer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feedback postural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instantâneo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e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inteligente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.</a:t>
            </a:r>
          </a:p>
          <a:p>
            <a:pPr marL="28575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Democratizar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o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acesso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a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treinos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de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maior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qualidade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.</a:t>
            </a:r>
          </a:p>
          <a:p>
            <a:pPr marL="28575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Garantir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a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eficácia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e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segurança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dos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seus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exercícios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,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onde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quer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que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você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esteja</a:t>
            </a:r>
            <a:r>
              <a:rPr lang="en-US" kern="1200">
                <a:solidFill>
                  <a:srgbClr val="1A2A47"/>
                </a:solidFill>
                <a:latin typeface="Verdana"/>
                <a:ea typeface="Verdana"/>
                <a:cs typeface="+mn-cs"/>
              </a:rPr>
              <a:t>.</a:t>
            </a:r>
          </a:p>
          <a:p>
            <a:pPr marL="127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6457950" y="4869180"/>
            <a:ext cx="2057400" cy="2738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algn="r">
              <a:lnSpc>
                <a:spcPct val="90000"/>
              </a:lnSpc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700" b="0" kern="1200">
                <a:solidFill>
                  <a:prstClr val="black">
                    <a:tint val="75000"/>
                  </a:prstClr>
                </a:solidFill>
                <a:ea typeface="+mn-ea"/>
                <a:cs typeface="+mn-cs"/>
              </a:rPr>
              <a:pPr marL="0" algn="r">
                <a:lnSpc>
                  <a:spcPct val="90000"/>
                </a:lnSpc>
                <a:spcAft>
                  <a:spcPts val="600"/>
                </a:spcAft>
                <a:buClrTx/>
                <a:defRPr/>
              </a:pPr>
              <a:t>8</a:t>
            </a:fld>
            <a:endParaRPr lang="en-US" sz="700" b="0" kern="1200">
              <a:solidFill>
                <a:prstClr val="black">
                  <a:tint val="7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7" name="Google Shape;139;p21">
            <a:extLst>
              <a:ext uri="{FF2B5EF4-FFF2-40B4-BE49-F238E27FC236}">
                <a16:creationId xmlns:a16="http://schemas.microsoft.com/office/drawing/2014/main" id="{F8688A11-64EB-AAE5-209A-FCE595D33B2E}"/>
              </a:ext>
            </a:extLst>
          </p:cNvPr>
          <p:cNvSpPr/>
          <p:nvPr/>
        </p:nvSpPr>
        <p:spPr>
          <a:xfrm>
            <a:off x="7144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9" name="Google Shape;97;p19">
            <a:extLst>
              <a:ext uri="{FF2B5EF4-FFF2-40B4-BE49-F238E27FC236}">
                <a16:creationId xmlns:a16="http://schemas.microsoft.com/office/drawing/2014/main" id="{BA320A4A-15DC-060D-074D-D8B87734F2F3}"/>
              </a:ext>
            </a:extLst>
          </p:cNvPr>
          <p:cNvSpPr txBox="1"/>
          <p:nvPr/>
        </p:nvSpPr>
        <p:spPr>
          <a:xfrm>
            <a:off x="149990" y="4784983"/>
            <a:ext cx="184150" cy="36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8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" name="Google Shape;1669;p108"/>
          <p:cNvGrpSpPr/>
          <p:nvPr/>
        </p:nvGrpSpPr>
        <p:grpSpPr>
          <a:xfrm>
            <a:off x="0" y="2192711"/>
            <a:ext cx="5900309" cy="2950931"/>
            <a:chOff x="0" y="4385423"/>
            <a:chExt cx="11800613" cy="5901861"/>
          </a:xfrm>
        </p:grpSpPr>
        <p:sp>
          <p:nvSpPr>
            <p:cNvPr id="1670" name="Google Shape;1670;p108"/>
            <p:cNvSpPr/>
            <p:nvPr/>
          </p:nvSpPr>
          <p:spPr>
            <a:xfrm>
              <a:off x="0" y="94382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71" name="Google Shape;1671;p108"/>
            <p:cNvSpPr/>
            <p:nvPr/>
          </p:nvSpPr>
          <p:spPr>
            <a:xfrm>
              <a:off x="3128392" y="4744053"/>
              <a:ext cx="2221865" cy="1275715"/>
            </a:xfrm>
            <a:custGeom>
              <a:avLst/>
              <a:gdLst/>
              <a:ahLst/>
              <a:cxnLst/>
              <a:rect l="l" t="t" r="r" b="b"/>
              <a:pathLst>
                <a:path w="2221865" h="1275714" extrusionOk="0">
                  <a:moveTo>
                    <a:pt x="0" y="0"/>
                  </a:moveTo>
                  <a:lnTo>
                    <a:pt x="2221624" y="0"/>
                  </a:lnTo>
                  <a:lnTo>
                    <a:pt x="2221624" y="1275605"/>
                  </a:lnTo>
                  <a:lnTo>
                    <a:pt x="0" y="1275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72" name="Google Shape;1672;p108"/>
            <p:cNvSpPr/>
            <p:nvPr/>
          </p:nvSpPr>
          <p:spPr>
            <a:xfrm>
              <a:off x="8162503" y="4862834"/>
              <a:ext cx="1677035" cy="0"/>
            </a:xfrm>
            <a:custGeom>
              <a:avLst/>
              <a:gdLst/>
              <a:ahLst/>
              <a:cxnLst/>
              <a:rect l="l" t="t" r="r" b="b"/>
              <a:pathLst>
                <a:path w="1677034" h="120000" extrusionOk="0">
                  <a:moveTo>
                    <a:pt x="0" y="0"/>
                  </a:moveTo>
                  <a:lnTo>
                    <a:pt x="1677040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673" name="Google Shape;1673;p1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0019" y="4786634"/>
              <a:ext cx="114299" cy="152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4" name="Google Shape;1674;p108"/>
            <p:cNvSpPr/>
            <p:nvPr/>
          </p:nvSpPr>
          <p:spPr>
            <a:xfrm>
              <a:off x="1686301" y="4395683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 extrusionOk="0">
                  <a:moveTo>
                    <a:pt x="326806" y="0"/>
                  </a:moveTo>
                  <a:lnTo>
                    <a:pt x="278513" y="3543"/>
                  </a:lnTo>
                  <a:lnTo>
                    <a:pt x="232420" y="13836"/>
                  </a:lnTo>
                  <a:lnTo>
                    <a:pt x="189032" y="30374"/>
                  </a:lnTo>
                  <a:lnTo>
                    <a:pt x="148856" y="52650"/>
                  </a:lnTo>
                  <a:lnTo>
                    <a:pt x="112397" y="80160"/>
                  </a:lnTo>
                  <a:lnTo>
                    <a:pt x="80160" y="112397"/>
                  </a:lnTo>
                  <a:lnTo>
                    <a:pt x="52650" y="148856"/>
                  </a:lnTo>
                  <a:lnTo>
                    <a:pt x="30374" y="189032"/>
                  </a:lnTo>
                  <a:lnTo>
                    <a:pt x="13836" y="232420"/>
                  </a:lnTo>
                  <a:lnTo>
                    <a:pt x="3543" y="278513"/>
                  </a:lnTo>
                  <a:lnTo>
                    <a:pt x="0" y="326806"/>
                  </a:lnTo>
                  <a:lnTo>
                    <a:pt x="3543" y="375099"/>
                  </a:lnTo>
                  <a:lnTo>
                    <a:pt x="13836" y="421192"/>
                  </a:lnTo>
                  <a:lnTo>
                    <a:pt x="30374" y="464579"/>
                  </a:lnTo>
                  <a:lnTo>
                    <a:pt x="52650" y="504755"/>
                  </a:lnTo>
                  <a:lnTo>
                    <a:pt x="80160" y="541214"/>
                  </a:lnTo>
                  <a:lnTo>
                    <a:pt x="112397" y="573452"/>
                  </a:lnTo>
                  <a:lnTo>
                    <a:pt x="148856" y="600961"/>
                  </a:lnTo>
                  <a:lnTo>
                    <a:pt x="189032" y="623238"/>
                  </a:lnTo>
                  <a:lnTo>
                    <a:pt x="232420" y="639775"/>
                  </a:lnTo>
                  <a:lnTo>
                    <a:pt x="278513" y="650068"/>
                  </a:lnTo>
                  <a:lnTo>
                    <a:pt x="326806" y="653612"/>
                  </a:lnTo>
                  <a:lnTo>
                    <a:pt x="375099" y="650068"/>
                  </a:lnTo>
                  <a:lnTo>
                    <a:pt x="421192" y="639775"/>
                  </a:lnTo>
                  <a:lnTo>
                    <a:pt x="464579" y="623238"/>
                  </a:lnTo>
                  <a:lnTo>
                    <a:pt x="504755" y="600961"/>
                  </a:lnTo>
                  <a:lnTo>
                    <a:pt x="541214" y="573452"/>
                  </a:lnTo>
                  <a:lnTo>
                    <a:pt x="573452" y="541214"/>
                  </a:lnTo>
                  <a:lnTo>
                    <a:pt x="600961" y="504755"/>
                  </a:lnTo>
                  <a:lnTo>
                    <a:pt x="623238" y="464579"/>
                  </a:lnTo>
                  <a:lnTo>
                    <a:pt x="639775" y="421192"/>
                  </a:lnTo>
                  <a:lnTo>
                    <a:pt x="650068" y="375099"/>
                  </a:lnTo>
                  <a:lnTo>
                    <a:pt x="653612" y="326806"/>
                  </a:lnTo>
                  <a:lnTo>
                    <a:pt x="650068" y="278513"/>
                  </a:lnTo>
                  <a:lnTo>
                    <a:pt x="639775" y="232420"/>
                  </a:lnTo>
                  <a:lnTo>
                    <a:pt x="623238" y="189032"/>
                  </a:lnTo>
                  <a:lnTo>
                    <a:pt x="600961" y="148856"/>
                  </a:lnTo>
                  <a:lnTo>
                    <a:pt x="573452" y="112397"/>
                  </a:lnTo>
                  <a:lnTo>
                    <a:pt x="541214" y="80160"/>
                  </a:lnTo>
                  <a:lnTo>
                    <a:pt x="504755" y="52650"/>
                  </a:lnTo>
                  <a:lnTo>
                    <a:pt x="464579" y="30374"/>
                  </a:lnTo>
                  <a:lnTo>
                    <a:pt x="421192" y="13836"/>
                  </a:lnTo>
                  <a:lnTo>
                    <a:pt x="375099" y="3543"/>
                  </a:lnTo>
                  <a:lnTo>
                    <a:pt x="326806" y="0"/>
                  </a:lnTo>
                </a:path>
              </a:pathLst>
            </a:custGeom>
            <a:noFill/>
            <a:ln w="762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75" name="Google Shape;1675;p108"/>
            <p:cNvSpPr/>
            <p:nvPr/>
          </p:nvSpPr>
          <p:spPr>
            <a:xfrm>
              <a:off x="2013093" y="5049294"/>
              <a:ext cx="0" cy="1110615"/>
            </a:xfrm>
            <a:custGeom>
              <a:avLst/>
              <a:gdLst/>
              <a:ahLst/>
              <a:cxnLst/>
              <a:rect l="l" t="t" r="r" b="b"/>
              <a:pathLst>
                <a:path w="120000" h="1110614" extrusionOk="0">
                  <a:moveTo>
                    <a:pt x="0" y="1110618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76" name="Google Shape;1676;p108"/>
            <p:cNvSpPr/>
            <p:nvPr/>
          </p:nvSpPr>
          <p:spPr>
            <a:xfrm>
              <a:off x="2012994" y="5242318"/>
              <a:ext cx="343535" cy="435609"/>
            </a:xfrm>
            <a:custGeom>
              <a:avLst/>
              <a:gdLst/>
              <a:ahLst/>
              <a:cxnLst/>
              <a:rect l="l" t="t" r="r" b="b"/>
              <a:pathLst>
                <a:path w="343535" h="435610" extrusionOk="0">
                  <a:moveTo>
                    <a:pt x="343386" y="435522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77" name="Google Shape;1677;p108"/>
            <p:cNvSpPr/>
            <p:nvPr/>
          </p:nvSpPr>
          <p:spPr>
            <a:xfrm>
              <a:off x="1678740" y="5242402"/>
              <a:ext cx="334645" cy="435609"/>
            </a:xfrm>
            <a:custGeom>
              <a:avLst/>
              <a:gdLst/>
              <a:ahLst/>
              <a:cxnLst/>
              <a:rect l="l" t="t" r="r" b="b"/>
              <a:pathLst>
                <a:path w="334644" h="435610" extrusionOk="0">
                  <a:moveTo>
                    <a:pt x="334337" y="0"/>
                  </a:moveTo>
                  <a:lnTo>
                    <a:pt x="0" y="435522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78" name="Google Shape;1678;p108"/>
            <p:cNvSpPr/>
            <p:nvPr/>
          </p:nvSpPr>
          <p:spPr>
            <a:xfrm>
              <a:off x="2013022" y="6121826"/>
              <a:ext cx="336550" cy="486409"/>
            </a:xfrm>
            <a:custGeom>
              <a:avLst/>
              <a:gdLst/>
              <a:ahLst/>
              <a:cxnLst/>
              <a:rect l="l" t="t" r="r" b="b"/>
              <a:pathLst>
                <a:path w="336550" h="486409" extrusionOk="0">
                  <a:moveTo>
                    <a:pt x="336043" y="486290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79" name="Google Shape;1679;p108"/>
            <p:cNvSpPr/>
            <p:nvPr/>
          </p:nvSpPr>
          <p:spPr>
            <a:xfrm>
              <a:off x="1703278" y="6121932"/>
              <a:ext cx="309880" cy="486409"/>
            </a:xfrm>
            <a:custGeom>
              <a:avLst/>
              <a:gdLst/>
              <a:ahLst/>
              <a:cxnLst/>
              <a:rect l="l" t="t" r="r" b="b"/>
              <a:pathLst>
                <a:path w="309880" h="486409" extrusionOk="0">
                  <a:moveTo>
                    <a:pt x="309746" y="0"/>
                  </a:moveTo>
                  <a:lnTo>
                    <a:pt x="0" y="48629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80" name="Google Shape;1680;p108"/>
            <p:cNvSpPr/>
            <p:nvPr/>
          </p:nvSpPr>
          <p:spPr>
            <a:xfrm>
              <a:off x="8162503" y="5997437"/>
              <a:ext cx="1790700" cy="0"/>
            </a:xfrm>
            <a:custGeom>
              <a:avLst/>
              <a:gdLst/>
              <a:ahLst/>
              <a:cxnLst/>
              <a:rect l="l" t="t" r="r" b="b"/>
              <a:pathLst>
                <a:path w="1790700" h="120000" extrusionOk="0">
                  <a:moveTo>
                    <a:pt x="0" y="0"/>
                  </a:moveTo>
                  <a:lnTo>
                    <a:pt x="1790699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81" name="Google Shape;1681;p108"/>
            <p:cNvSpPr/>
            <p:nvPr/>
          </p:nvSpPr>
          <p:spPr>
            <a:xfrm>
              <a:off x="9897534" y="594028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 extrusionOk="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82" name="Google Shape;1682;p108"/>
            <p:cNvSpPr/>
            <p:nvPr/>
          </p:nvSpPr>
          <p:spPr>
            <a:xfrm>
              <a:off x="6931111" y="4385423"/>
              <a:ext cx="927100" cy="2033905"/>
            </a:xfrm>
            <a:custGeom>
              <a:avLst/>
              <a:gdLst/>
              <a:ahLst/>
              <a:cxnLst/>
              <a:rect l="l" t="t" r="r" b="b"/>
              <a:pathLst>
                <a:path w="927100" h="2033904" extrusionOk="0">
                  <a:moveTo>
                    <a:pt x="793241" y="2033682"/>
                  </a:moveTo>
                  <a:lnTo>
                    <a:pt x="133349" y="2033682"/>
                  </a:lnTo>
                  <a:lnTo>
                    <a:pt x="91201" y="2026883"/>
                  </a:lnTo>
                  <a:lnTo>
                    <a:pt x="54595" y="2007953"/>
                  </a:lnTo>
                  <a:lnTo>
                    <a:pt x="25728" y="1979087"/>
                  </a:lnTo>
                  <a:lnTo>
                    <a:pt x="6798" y="1942481"/>
                  </a:lnTo>
                  <a:lnTo>
                    <a:pt x="0" y="1900332"/>
                  </a:lnTo>
                  <a:lnTo>
                    <a:pt x="0" y="133349"/>
                  </a:lnTo>
                  <a:lnTo>
                    <a:pt x="6798" y="91201"/>
                  </a:lnTo>
                  <a:lnTo>
                    <a:pt x="25728" y="54595"/>
                  </a:lnTo>
                  <a:lnTo>
                    <a:pt x="54595" y="25728"/>
                  </a:lnTo>
                  <a:lnTo>
                    <a:pt x="91201" y="6798"/>
                  </a:lnTo>
                  <a:lnTo>
                    <a:pt x="133349" y="0"/>
                  </a:lnTo>
                  <a:lnTo>
                    <a:pt x="793241" y="0"/>
                  </a:lnTo>
                  <a:lnTo>
                    <a:pt x="835391" y="6798"/>
                  </a:lnTo>
                  <a:lnTo>
                    <a:pt x="871996" y="25728"/>
                  </a:lnTo>
                  <a:lnTo>
                    <a:pt x="900863" y="54595"/>
                  </a:lnTo>
                  <a:lnTo>
                    <a:pt x="919793" y="91201"/>
                  </a:lnTo>
                  <a:lnTo>
                    <a:pt x="926591" y="133349"/>
                  </a:lnTo>
                  <a:lnTo>
                    <a:pt x="926591" y="1900332"/>
                  </a:lnTo>
                  <a:lnTo>
                    <a:pt x="919793" y="1942481"/>
                  </a:lnTo>
                  <a:lnTo>
                    <a:pt x="900863" y="1979087"/>
                  </a:lnTo>
                  <a:lnTo>
                    <a:pt x="871996" y="2007953"/>
                  </a:lnTo>
                  <a:lnTo>
                    <a:pt x="835391" y="2026883"/>
                  </a:lnTo>
                  <a:lnTo>
                    <a:pt x="793241" y="2033682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83" name="Google Shape;1683;p108"/>
            <p:cNvSpPr/>
            <p:nvPr/>
          </p:nvSpPr>
          <p:spPr>
            <a:xfrm>
              <a:off x="7390910" y="4744120"/>
              <a:ext cx="0" cy="1276350"/>
            </a:xfrm>
            <a:custGeom>
              <a:avLst/>
              <a:gdLst/>
              <a:ahLst/>
              <a:cxnLst/>
              <a:rect l="l" t="t" r="r" b="b"/>
              <a:pathLst>
                <a:path w="120000" h="1276350" extrusionOk="0">
                  <a:moveTo>
                    <a:pt x="0" y="0"/>
                  </a:moveTo>
                  <a:lnTo>
                    <a:pt x="0" y="1275741"/>
                  </a:lnTo>
                </a:path>
              </a:pathLst>
            </a:custGeom>
            <a:noFill/>
            <a:ln w="380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84" name="Google Shape;1684;p108"/>
            <p:cNvSpPr/>
            <p:nvPr/>
          </p:nvSpPr>
          <p:spPr>
            <a:xfrm>
              <a:off x="5947934" y="4744053"/>
              <a:ext cx="666750" cy="1275715"/>
            </a:xfrm>
            <a:custGeom>
              <a:avLst/>
              <a:gdLst/>
              <a:ahLst/>
              <a:cxnLst/>
              <a:rect l="l" t="t" r="r" b="b"/>
              <a:pathLst>
                <a:path w="666750" h="1275714" extrusionOk="0">
                  <a:moveTo>
                    <a:pt x="666733" y="1275605"/>
                  </a:moveTo>
                  <a:lnTo>
                    <a:pt x="0" y="1275605"/>
                  </a:lnTo>
                  <a:lnTo>
                    <a:pt x="0" y="0"/>
                  </a:lnTo>
                  <a:lnTo>
                    <a:pt x="666733" y="0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91" name="Google Shape;1691;p108"/>
            <p:cNvSpPr/>
            <p:nvPr/>
          </p:nvSpPr>
          <p:spPr>
            <a:xfrm>
              <a:off x="10851679" y="4862834"/>
              <a:ext cx="563245" cy="1134745"/>
            </a:xfrm>
            <a:custGeom>
              <a:avLst/>
              <a:gdLst/>
              <a:ahLst/>
              <a:cxnLst/>
              <a:rect l="l" t="t" r="r" b="b"/>
              <a:pathLst>
                <a:path w="563245" h="1134745" extrusionOk="0">
                  <a:moveTo>
                    <a:pt x="0" y="0"/>
                  </a:moveTo>
                  <a:lnTo>
                    <a:pt x="562984" y="0"/>
                  </a:lnTo>
                  <a:lnTo>
                    <a:pt x="562984" y="1134516"/>
                  </a:lnTo>
                  <a:lnTo>
                    <a:pt x="0" y="1134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92" name="Google Shape;1692;p108"/>
            <p:cNvSpPr/>
            <p:nvPr/>
          </p:nvSpPr>
          <p:spPr>
            <a:xfrm>
              <a:off x="11095065" y="4620488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w="120000" h="254635" extrusionOk="0">
                  <a:moveTo>
                    <a:pt x="0" y="254523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93" name="Google Shape;1693;p108"/>
            <p:cNvSpPr/>
            <p:nvPr/>
          </p:nvSpPr>
          <p:spPr>
            <a:xfrm>
              <a:off x="11079213" y="4620502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 h="120000" extrusionOk="0">
                  <a:moveTo>
                    <a:pt x="0" y="0"/>
                  </a:moveTo>
                  <a:lnTo>
                    <a:pt x="721193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94" name="Google Shape;1694;p108"/>
            <p:cNvSpPr/>
            <p:nvPr/>
          </p:nvSpPr>
          <p:spPr>
            <a:xfrm>
              <a:off x="11784504" y="4608892"/>
              <a:ext cx="0" cy="897890"/>
            </a:xfrm>
            <a:custGeom>
              <a:avLst/>
              <a:gdLst/>
              <a:ahLst/>
              <a:cxnLst/>
              <a:rect l="l" t="t" r="r" b="b"/>
              <a:pathLst>
                <a:path w="120000" h="897889" extrusionOk="0">
                  <a:moveTo>
                    <a:pt x="0" y="897806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95" name="Google Shape;1695;p108"/>
            <p:cNvSpPr/>
            <p:nvPr/>
          </p:nvSpPr>
          <p:spPr>
            <a:xfrm>
              <a:off x="11493273" y="5484840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 h="120000" extrusionOk="0">
                  <a:moveTo>
                    <a:pt x="0" y="0"/>
                  </a:moveTo>
                  <a:lnTo>
                    <a:pt x="307134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696" name="Google Shape;1696;p1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14692" y="5427690"/>
              <a:ext cx="8572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7" name="Google Shape;1697;p108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08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80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D2D5020-6259-753F-4877-9A337531F6A5}"/>
              </a:ext>
            </a:extLst>
          </p:cNvPr>
          <p:cNvSpPr txBox="1"/>
          <p:nvPr/>
        </p:nvSpPr>
        <p:spPr>
          <a:xfrm>
            <a:off x="697675" y="4134097"/>
            <a:ext cx="8312726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011232"/>
                </a:solidFill>
                <a:latin typeface="Verdana"/>
                <a:ea typeface="Verdana"/>
              </a:rPr>
              <a:t>Linha de vida: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</a:rPr>
              <a:t>representa o tempo em que um objeto existe durante um processo.</a:t>
            </a:r>
            <a:endParaRPr lang="pt-BR">
              <a:latin typeface="Verdana"/>
              <a:ea typeface="Verdana"/>
            </a:endParaRPr>
          </a:p>
          <a:p>
            <a:pPr algn="l"/>
            <a:endParaRPr lang="pt-BR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5" name="Google Shape;1705;p109"/>
          <p:cNvGrpSpPr/>
          <p:nvPr/>
        </p:nvGrpSpPr>
        <p:grpSpPr>
          <a:xfrm>
            <a:off x="0" y="2192711"/>
            <a:ext cx="5900308" cy="2950932"/>
            <a:chOff x="0" y="4385422"/>
            <a:chExt cx="11800613" cy="5901862"/>
          </a:xfrm>
        </p:grpSpPr>
        <p:sp>
          <p:nvSpPr>
            <p:cNvPr id="1706" name="Google Shape;1706;p109"/>
            <p:cNvSpPr/>
            <p:nvPr/>
          </p:nvSpPr>
          <p:spPr>
            <a:xfrm>
              <a:off x="0" y="94382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07" name="Google Shape;1707;p109"/>
            <p:cNvSpPr/>
            <p:nvPr/>
          </p:nvSpPr>
          <p:spPr>
            <a:xfrm>
              <a:off x="3128392" y="4744053"/>
              <a:ext cx="2221865" cy="1275715"/>
            </a:xfrm>
            <a:custGeom>
              <a:avLst/>
              <a:gdLst/>
              <a:ahLst/>
              <a:cxnLst/>
              <a:rect l="l" t="t" r="r" b="b"/>
              <a:pathLst>
                <a:path w="2221865" h="1275714" extrusionOk="0">
                  <a:moveTo>
                    <a:pt x="0" y="0"/>
                  </a:moveTo>
                  <a:lnTo>
                    <a:pt x="2221624" y="0"/>
                  </a:lnTo>
                  <a:lnTo>
                    <a:pt x="2221624" y="1275605"/>
                  </a:lnTo>
                  <a:lnTo>
                    <a:pt x="0" y="1275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08" name="Google Shape;1708;p109"/>
            <p:cNvSpPr/>
            <p:nvPr/>
          </p:nvSpPr>
          <p:spPr>
            <a:xfrm>
              <a:off x="7719730" y="4385422"/>
              <a:ext cx="2713355" cy="961390"/>
            </a:xfrm>
            <a:custGeom>
              <a:avLst/>
              <a:gdLst/>
              <a:ahLst/>
              <a:cxnLst/>
              <a:rect l="l" t="t" r="r" b="b"/>
              <a:pathLst>
                <a:path w="2713354" h="961389" extrusionOk="0">
                  <a:moveTo>
                    <a:pt x="2579483" y="960935"/>
                  </a:moveTo>
                  <a:lnTo>
                    <a:pt x="133349" y="960935"/>
                  </a:lnTo>
                  <a:lnTo>
                    <a:pt x="91201" y="954136"/>
                  </a:lnTo>
                  <a:lnTo>
                    <a:pt x="54595" y="935206"/>
                  </a:lnTo>
                  <a:lnTo>
                    <a:pt x="25728" y="906339"/>
                  </a:lnTo>
                  <a:lnTo>
                    <a:pt x="6798" y="869734"/>
                  </a:lnTo>
                  <a:lnTo>
                    <a:pt x="0" y="827585"/>
                  </a:lnTo>
                  <a:lnTo>
                    <a:pt x="0" y="133349"/>
                  </a:lnTo>
                  <a:lnTo>
                    <a:pt x="6798" y="91201"/>
                  </a:lnTo>
                  <a:lnTo>
                    <a:pt x="25728" y="54595"/>
                  </a:lnTo>
                  <a:lnTo>
                    <a:pt x="54595" y="25728"/>
                  </a:lnTo>
                  <a:lnTo>
                    <a:pt x="91201" y="6798"/>
                  </a:lnTo>
                  <a:lnTo>
                    <a:pt x="133349" y="0"/>
                  </a:lnTo>
                  <a:lnTo>
                    <a:pt x="2579483" y="0"/>
                  </a:lnTo>
                  <a:lnTo>
                    <a:pt x="2621632" y="6798"/>
                  </a:lnTo>
                  <a:lnTo>
                    <a:pt x="2658237" y="25728"/>
                  </a:lnTo>
                  <a:lnTo>
                    <a:pt x="2687104" y="54595"/>
                  </a:lnTo>
                  <a:lnTo>
                    <a:pt x="2706034" y="91201"/>
                  </a:lnTo>
                  <a:lnTo>
                    <a:pt x="2712833" y="133349"/>
                  </a:lnTo>
                  <a:lnTo>
                    <a:pt x="2712833" y="827585"/>
                  </a:lnTo>
                  <a:lnTo>
                    <a:pt x="2706034" y="869734"/>
                  </a:lnTo>
                  <a:lnTo>
                    <a:pt x="2687104" y="906339"/>
                  </a:lnTo>
                  <a:lnTo>
                    <a:pt x="2658237" y="935206"/>
                  </a:lnTo>
                  <a:lnTo>
                    <a:pt x="2621632" y="954136"/>
                  </a:lnTo>
                  <a:lnTo>
                    <a:pt x="2579483" y="960935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09" name="Google Shape;1709;p109"/>
            <p:cNvSpPr/>
            <p:nvPr/>
          </p:nvSpPr>
          <p:spPr>
            <a:xfrm>
              <a:off x="8162503" y="4862834"/>
              <a:ext cx="1677035" cy="0"/>
            </a:xfrm>
            <a:custGeom>
              <a:avLst/>
              <a:gdLst/>
              <a:ahLst/>
              <a:cxnLst/>
              <a:rect l="l" t="t" r="r" b="b"/>
              <a:pathLst>
                <a:path w="1677034" h="120000" extrusionOk="0">
                  <a:moveTo>
                    <a:pt x="0" y="0"/>
                  </a:moveTo>
                  <a:lnTo>
                    <a:pt x="1677040" y="0"/>
                  </a:lnTo>
                </a:path>
              </a:pathLst>
            </a:custGeom>
            <a:noFill/>
            <a:ln w="38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710" name="Google Shape;1710;p10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0019" y="4786634"/>
              <a:ext cx="114299" cy="152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1" name="Google Shape;1711;p109"/>
            <p:cNvSpPr/>
            <p:nvPr/>
          </p:nvSpPr>
          <p:spPr>
            <a:xfrm>
              <a:off x="1686301" y="4395683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 extrusionOk="0">
                  <a:moveTo>
                    <a:pt x="326806" y="0"/>
                  </a:moveTo>
                  <a:lnTo>
                    <a:pt x="278513" y="3543"/>
                  </a:lnTo>
                  <a:lnTo>
                    <a:pt x="232420" y="13836"/>
                  </a:lnTo>
                  <a:lnTo>
                    <a:pt x="189032" y="30374"/>
                  </a:lnTo>
                  <a:lnTo>
                    <a:pt x="148856" y="52650"/>
                  </a:lnTo>
                  <a:lnTo>
                    <a:pt x="112397" y="80160"/>
                  </a:lnTo>
                  <a:lnTo>
                    <a:pt x="80160" y="112397"/>
                  </a:lnTo>
                  <a:lnTo>
                    <a:pt x="52650" y="148856"/>
                  </a:lnTo>
                  <a:lnTo>
                    <a:pt x="30374" y="189032"/>
                  </a:lnTo>
                  <a:lnTo>
                    <a:pt x="13836" y="232420"/>
                  </a:lnTo>
                  <a:lnTo>
                    <a:pt x="3543" y="278513"/>
                  </a:lnTo>
                  <a:lnTo>
                    <a:pt x="0" y="326806"/>
                  </a:lnTo>
                  <a:lnTo>
                    <a:pt x="3543" y="375099"/>
                  </a:lnTo>
                  <a:lnTo>
                    <a:pt x="13836" y="421192"/>
                  </a:lnTo>
                  <a:lnTo>
                    <a:pt x="30374" y="464579"/>
                  </a:lnTo>
                  <a:lnTo>
                    <a:pt x="52650" y="504755"/>
                  </a:lnTo>
                  <a:lnTo>
                    <a:pt x="80160" y="541214"/>
                  </a:lnTo>
                  <a:lnTo>
                    <a:pt x="112397" y="573452"/>
                  </a:lnTo>
                  <a:lnTo>
                    <a:pt x="148856" y="600961"/>
                  </a:lnTo>
                  <a:lnTo>
                    <a:pt x="189032" y="623238"/>
                  </a:lnTo>
                  <a:lnTo>
                    <a:pt x="232420" y="639775"/>
                  </a:lnTo>
                  <a:lnTo>
                    <a:pt x="278513" y="650068"/>
                  </a:lnTo>
                  <a:lnTo>
                    <a:pt x="326806" y="653612"/>
                  </a:lnTo>
                  <a:lnTo>
                    <a:pt x="375099" y="650068"/>
                  </a:lnTo>
                  <a:lnTo>
                    <a:pt x="421192" y="639775"/>
                  </a:lnTo>
                  <a:lnTo>
                    <a:pt x="464579" y="623238"/>
                  </a:lnTo>
                  <a:lnTo>
                    <a:pt x="504755" y="600961"/>
                  </a:lnTo>
                  <a:lnTo>
                    <a:pt x="541214" y="573452"/>
                  </a:lnTo>
                  <a:lnTo>
                    <a:pt x="573452" y="541214"/>
                  </a:lnTo>
                  <a:lnTo>
                    <a:pt x="600961" y="504755"/>
                  </a:lnTo>
                  <a:lnTo>
                    <a:pt x="623238" y="464579"/>
                  </a:lnTo>
                  <a:lnTo>
                    <a:pt x="639775" y="421192"/>
                  </a:lnTo>
                  <a:lnTo>
                    <a:pt x="650068" y="375099"/>
                  </a:lnTo>
                  <a:lnTo>
                    <a:pt x="653612" y="326806"/>
                  </a:lnTo>
                  <a:lnTo>
                    <a:pt x="650068" y="278513"/>
                  </a:lnTo>
                  <a:lnTo>
                    <a:pt x="639775" y="232420"/>
                  </a:lnTo>
                  <a:lnTo>
                    <a:pt x="623238" y="189032"/>
                  </a:lnTo>
                  <a:lnTo>
                    <a:pt x="600961" y="148856"/>
                  </a:lnTo>
                  <a:lnTo>
                    <a:pt x="573452" y="112397"/>
                  </a:lnTo>
                  <a:lnTo>
                    <a:pt x="541214" y="80160"/>
                  </a:lnTo>
                  <a:lnTo>
                    <a:pt x="504755" y="52650"/>
                  </a:lnTo>
                  <a:lnTo>
                    <a:pt x="464579" y="30374"/>
                  </a:lnTo>
                  <a:lnTo>
                    <a:pt x="421192" y="13836"/>
                  </a:lnTo>
                  <a:lnTo>
                    <a:pt x="375099" y="3543"/>
                  </a:lnTo>
                  <a:lnTo>
                    <a:pt x="326806" y="0"/>
                  </a:lnTo>
                </a:path>
              </a:pathLst>
            </a:custGeom>
            <a:noFill/>
            <a:ln w="762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2013093" y="5049294"/>
              <a:ext cx="0" cy="1110615"/>
            </a:xfrm>
            <a:custGeom>
              <a:avLst/>
              <a:gdLst/>
              <a:ahLst/>
              <a:cxnLst/>
              <a:rect l="l" t="t" r="r" b="b"/>
              <a:pathLst>
                <a:path w="120000" h="1110614" extrusionOk="0">
                  <a:moveTo>
                    <a:pt x="0" y="1110618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2012994" y="5242318"/>
              <a:ext cx="343535" cy="435609"/>
            </a:xfrm>
            <a:custGeom>
              <a:avLst/>
              <a:gdLst/>
              <a:ahLst/>
              <a:cxnLst/>
              <a:rect l="l" t="t" r="r" b="b"/>
              <a:pathLst>
                <a:path w="343535" h="435610" extrusionOk="0">
                  <a:moveTo>
                    <a:pt x="343386" y="435522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14" name="Google Shape;1714;p109"/>
            <p:cNvSpPr/>
            <p:nvPr/>
          </p:nvSpPr>
          <p:spPr>
            <a:xfrm>
              <a:off x="1678740" y="5242402"/>
              <a:ext cx="334645" cy="435609"/>
            </a:xfrm>
            <a:custGeom>
              <a:avLst/>
              <a:gdLst/>
              <a:ahLst/>
              <a:cxnLst/>
              <a:rect l="l" t="t" r="r" b="b"/>
              <a:pathLst>
                <a:path w="334644" h="435610" extrusionOk="0">
                  <a:moveTo>
                    <a:pt x="334337" y="0"/>
                  </a:moveTo>
                  <a:lnTo>
                    <a:pt x="0" y="435522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2013022" y="6121826"/>
              <a:ext cx="336550" cy="486409"/>
            </a:xfrm>
            <a:custGeom>
              <a:avLst/>
              <a:gdLst/>
              <a:ahLst/>
              <a:cxnLst/>
              <a:rect l="l" t="t" r="r" b="b"/>
              <a:pathLst>
                <a:path w="336550" h="486409" extrusionOk="0">
                  <a:moveTo>
                    <a:pt x="336043" y="486290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16" name="Google Shape;1716;p109"/>
            <p:cNvSpPr/>
            <p:nvPr/>
          </p:nvSpPr>
          <p:spPr>
            <a:xfrm>
              <a:off x="1703278" y="6121932"/>
              <a:ext cx="309880" cy="486409"/>
            </a:xfrm>
            <a:custGeom>
              <a:avLst/>
              <a:gdLst/>
              <a:ahLst/>
              <a:cxnLst/>
              <a:rect l="l" t="t" r="r" b="b"/>
              <a:pathLst>
                <a:path w="309880" h="486409" extrusionOk="0">
                  <a:moveTo>
                    <a:pt x="309746" y="0"/>
                  </a:moveTo>
                  <a:lnTo>
                    <a:pt x="0" y="48629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17" name="Google Shape;1717;p109"/>
            <p:cNvSpPr/>
            <p:nvPr/>
          </p:nvSpPr>
          <p:spPr>
            <a:xfrm>
              <a:off x="8162503" y="5997437"/>
              <a:ext cx="1790700" cy="0"/>
            </a:xfrm>
            <a:custGeom>
              <a:avLst/>
              <a:gdLst/>
              <a:ahLst/>
              <a:cxnLst/>
              <a:rect l="l" t="t" r="r" b="b"/>
              <a:pathLst>
                <a:path w="1790700" h="120000" extrusionOk="0">
                  <a:moveTo>
                    <a:pt x="0" y="0"/>
                  </a:moveTo>
                  <a:lnTo>
                    <a:pt x="1790699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18" name="Google Shape;1718;p109"/>
            <p:cNvSpPr/>
            <p:nvPr/>
          </p:nvSpPr>
          <p:spPr>
            <a:xfrm>
              <a:off x="9897534" y="594028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 extrusionOk="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19" name="Google Shape;1719;p109"/>
            <p:cNvSpPr/>
            <p:nvPr/>
          </p:nvSpPr>
          <p:spPr>
            <a:xfrm>
              <a:off x="7390910" y="4744120"/>
              <a:ext cx="0" cy="1276350"/>
            </a:xfrm>
            <a:custGeom>
              <a:avLst/>
              <a:gdLst/>
              <a:ahLst/>
              <a:cxnLst/>
              <a:rect l="l" t="t" r="r" b="b"/>
              <a:pathLst>
                <a:path w="120000" h="1276350" extrusionOk="0">
                  <a:moveTo>
                    <a:pt x="0" y="0"/>
                  </a:moveTo>
                  <a:lnTo>
                    <a:pt x="0" y="1275741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20" name="Google Shape;1720;p109"/>
            <p:cNvSpPr/>
            <p:nvPr/>
          </p:nvSpPr>
          <p:spPr>
            <a:xfrm>
              <a:off x="5947934" y="4744053"/>
              <a:ext cx="666750" cy="1275715"/>
            </a:xfrm>
            <a:custGeom>
              <a:avLst/>
              <a:gdLst/>
              <a:ahLst/>
              <a:cxnLst/>
              <a:rect l="l" t="t" r="r" b="b"/>
              <a:pathLst>
                <a:path w="666750" h="1275714" extrusionOk="0">
                  <a:moveTo>
                    <a:pt x="666733" y="1275605"/>
                  </a:moveTo>
                  <a:lnTo>
                    <a:pt x="0" y="1275605"/>
                  </a:lnTo>
                  <a:lnTo>
                    <a:pt x="0" y="0"/>
                  </a:lnTo>
                  <a:lnTo>
                    <a:pt x="666733" y="0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27" name="Google Shape;1727;p109"/>
            <p:cNvSpPr/>
            <p:nvPr/>
          </p:nvSpPr>
          <p:spPr>
            <a:xfrm>
              <a:off x="10851679" y="4862834"/>
              <a:ext cx="563245" cy="1134745"/>
            </a:xfrm>
            <a:custGeom>
              <a:avLst/>
              <a:gdLst/>
              <a:ahLst/>
              <a:cxnLst/>
              <a:rect l="l" t="t" r="r" b="b"/>
              <a:pathLst>
                <a:path w="563245" h="1134745" extrusionOk="0">
                  <a:moveTo>
                    <a:pt x="0" y="0"/>
                  </a:moveTo>
                  <a:lnTo>
                    <a:pt x="562984" y="0"/>
                  </a:lnTo>
                  <a:lnTo>
                    <a:pt x="562984" y="1134516"/>
                  </a:lnTo>
                  <a:lnTo>
                    <a:pt x="0" y="1134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28" name="Google Shape;1728;p109"/>
            <p:cNvSpPr/>
            <p:nvPr/>
          </p:nvSpPr>
          <p:spPr>
            <a:xfrm>
              <a:off x="11095065" y="4620488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w="120000" h="254635" extrusionOk="0">
                  <a:moveTo>
                    <a:pt x="0" y="254523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29" name="Google Shape;1729;p109"/>
            <p:cNvSpPr/>
            <p:nvPr/>
          </p:nvSpPr>
          <p:spPr>
            <a:xfrm>
              <a:off x="11079213" y="4620502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 h="120000" extrusionOk="0">
                  <a:moveTo>
                    <a:pt x="0" y="0"/>
                  </a:moveTo>
                  <a:lnTo>
                    <a:pt x="721193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30" name="Google Shape;1730;p109"/>
            <p:cNvSpPr/>
            <p:nvPr/>
          </p:nvSpPr>
          <p:spPr>
            <a:xfrm>
              <a:off x="11784504" y="4608892"/>
              <a:ext cx="0" cy="897890"/>
            </a:xfrm>
            <a:custGeom>
              <a:avLst/>
              <a:gdLst/>
              <a:ahLst/>
              <a:cxnLst/>
              <a:rect l="l" t="t" r="r" b="b"/>
              <a:pathLst>
                <a:path w="120000" h="897889" extrusionOk="0">
                  <a:moveTo>
                    <a:pt x="0" y="897806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31" name="Google Shape;1731;p109"/>
            <p:cNvSpPr/>
            <p:nvPr/>
          </p:nvSpPr>
          <p:spPr>
            <a:xfrm>
              <a:off x="11493273" y="5484840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 h="120000" extrusionOk="0">
                  <a:moveTo>
                    <a:pt x="0" y="0"/>
                  </a:moveTo>
                  <a:lnTo>
                    <a:pt x="307134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732" name="Google Shape;1732;p10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14692" y="5427690"/>
              <a:ext cx="8572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3" name="Google Shape;1733;p109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09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7C53E-F712-7BE8-7A9E-72656DC634D7}"/>
              </a:ext>
            </a:extLst>
          </p:cNvPr>
          <p:cNvSpPr txBox="1"/>
          <p:nvPr/>
        </p:nvSpPr>
        <p:spPr>
          <a:xfrm>
            <a:off x="1083624" y="4052454"/>
            <a:ext cx="83127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011232"/>
                </a:solidFill>
                <a:latin typeface="Verdana"/>
                <a:ea typeface="Verdana"/>
              </a:rPr>
              <a:t>Mensagem síncrona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</a:rPr>
              <a:t>: indica que o remetente espera uma resposta de continuar.</a:t>
            </a:r>
            <a:endParaRPr lang="pt-BR">
              <a:latin typeface="Verdana"/>
              <a:ea typeface="Verdan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110"/>
          <p:cNvGrpSpPr/>
          <p:nvPr/>
        </p:nvGrpSpPr>
        <p:grpSpPr>
          <a:xfrm>
            <a:off x="0" y="2197841"/>
            <a:ext cx="5900309" cy="2945801"/>
            <a:chOff x="0" y="4395683"/>
            <a:chExt cx="11800613" cy="5891601"/>
          </a:xfrm>
        </p:grpSpPr>
        <p:sp>
          <p:nvSpPr>
            <p:cNvPr id="1742" name="Google Shape;1742;p110"/>
            <p:cNvSpPr/>
            <p:nvPr/>
          </p:nvSpPr>
          <p:spPr>
            <a:xfrm>
              <a:off x="0" y="94382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43" name="Google Shape;1743;p110"/>
            <p:cNvSpPr/>
            <p:nvPr/>
          </p:nvSpPr>
          <p:spPr>
            <a:xfrm>
              <a:off x="3128392" y="4744053"/>
              <a:ext cx="2221865" cy="1275715"/>
            </a:xfrm>
            <a:custGeom>
              <a:avLst/>
              <a:gdLst/>
              <a:ahLst/>
              <a:cxnLst/>
              <a:rect l="l" t="t" r="r" b="b"/>
              <a:pathLst>
                <a:path w="2221865" h="1275714" extrusionOk="0">
                  <a:moveTo>
                    <a:pt x="0" y="0"/>
                  </a:moveTo>
                  <a:lnTo>
                    <a:pt x="2221624" y="0"/>
                  </a:lnTo>
                  <a:lnTo>
                    <a:pt x="2221624" y="1275605"/>
                  </a:lnTo>
                  <a:lnTo>
                    <a:pt x="0" y="1275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44" name="Google Shape;1744;p110"/>
            <p:cNvSpPr/>
            <p:nvPr/>
          </p:nvSpPr>
          <p:spPr>
            <a:xfrm>
              <a:off x="8162503" y="4862834"/>
              <a:ext cx="1677035" cy="0"/>
            </a:xfrm>
            <a:custGeom>
              <a:avLst/>
              <a:gdLst/>
              <a:ahLst/>
              <a:cxnLst/>
              <a:rect l="l" t="t" r="r" b="b"/>
              <a:pathLst>
                <a:path w="1677034" h="120000" extrusionOk="0">
                  <a:moveTo>
                    <a:pt x="0" y="0"/>
                  </a:moveTo>
                  <a:lnTo>
                    <a:pt x="1677040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745" name="Google Shape;1745;p1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0019" y="4786634"/>
              <a:ext cx="114299" cy="152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6" name="Google Shape;1746;p110"/>
            <p:cNvSpPr/>
            <p:nvPr/>
          </p:nvSpPr>
          <p:spPr>
            <a:xfrm>
              <a:off x="1686301" y="4395683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 extrusionOk="0">
                  <a:moveTo>
                    <a:pt x="326806" y="0"/>
                  </a:moveTo>
                  <a:lnTo>
                    <a:pt x="278513" y="3543"/>
                  </a:lnTo>
                  <a:lnTo>
                    <a:pt x="232420" y="13836"/>
                  </a:lnTo>
                  <a:lnTo>
                    <a:pt x="189032" y="30374"/>
                  </a:lnTo>
                  <a:lnTo>
                    <a:pt x="148856" y="52650"/>
                  </a:lnTo>
                  <a:lnTo>
                    <a:pt x="112397" y="80160"/>
                  </a:lnTo>
                  <a:lnTo>
                    <a:pt x="80160" y="112397"/>
                  </a:lnTo>
                  <a:lnTo>
                    <a:pt x="52650" y="148856"/>
                  </a:lnTo>
                  <a:lnTo>
                    <a:pt x="30374" y="189032"/>
                  </a:lnTo>
                  <a:lnTo>
                    <a:pt x="13836" y="232420"/>
                  </a:lnTo>
                  <a:lnTo>
                    <a:pt x="3543" y="278513"/>
                  </a:lnTo>
                  <a:lnTo>
                    <a:pt x="0" y="326806"/>
                  </a:lnTo>
                  <a:lnTo>
                    <a:pt x="3543" y="375099"/>
                  </a:lnTo>
                  <a:lnTo>
                    <a:pt x="13836" y="421192"/>
                  </a:lnTo>
                  <a:lnTo>
                    <a:pt x="30374" y="464579"/>
                  </a:lnTo>
                  <a:lnTo>
                    <a:pt x="52650" y="504755"/>
                  </a:lnTo>
                  <a:lnTo>
                    <a:pt x="80160" y="541214"/>
                  </a:lnTo>
                  <a:lnTo>
                    <a:pt x="112397" y="573452"/>
                  </a:lnTo>
                  <a:lnTo>
                    <a:pt x="148856" y="600961"/>
                  </a:lnTo>
                  <a:lnTo>
                    <a:pt x="189032" y="623238"/>
                  </a:lnTo>
                  <a:lnTo>
                    <a:pt x="232420" y="639775"/>
                  </a:lnTo>
                  <a:lnTo>
                    <a:pt x="278513" y="650068"/>
                  </a:lnTo>
                  <a:lnTo>
                    <a:pt x="326806" y="653612"/>
                  </a:lnTo>
                  <a:lnTo>
                    <a:pt x="375099" y="650068"/>
                  </a:lnTo>
                  <a:lnTo>
                    <a:pt x="421192" y="639775"/>
                  </a:lnTo>
                  <a:lnTo>
                    <a:pt x="464579" y="623238"/>
                  </a:lnTo>
                  <a:lnTo>
                    <a:pt x="504755" y="600961"/>
                  </a:lnTo>
                  <a:lnTo>
                    <a:pt x="541214" y="573452"/>
                  </a:lnTo>
                  <a:lnTo>
                    <a:pt x="573452" y="541214"/>
                  </a:lnTo>
                  <a:lnTo>
                    <a:pt x="600961" y="504755"/>
                  </a:lnTo>
                  <a:lnTo>
                    <a:pt x="623238" y="464579"/>
                  </a:lnTo>
                  <a:lnTo>
                    <a:pt x="639775" y="421192"/>
                  </a:lnTo>
                  <a:lnTo>
                    <a:pt x="650068" y="375099"/>
                  </a:lnTo>
                  <a:lnTo>
                    <a:pt x="653612" y="326806"/>
                  </a:lnTo>
                  <a:lnTo>
                    <a:pt x="650068" y="278513"/>
                  </a:lnTo>
                  <a:lnTo>
                    <a:pt x="639775" y="232420"/>
                  </a:lnTo>
                  <a:lnTo>
                    <a:pt x="623238" y="189032"/>
                  </a:lnTo>
                  <a:lnTo>
                    <a:pt x="600961" y="148856"/>
                  </a:lnTo>
                  <a:lnTo>
                    <a:pt x="573452" y="112397"/>
                  </a:lnTo>
                  <a:lnTo>
                    <a:pt x="541214" y="80160"/>
                  </a:lnTo>
                  <a:lnTo>
                    <a:pt x="504755" y="52650"/>
                  </a:lnTo>
                  <a:lnTo>
                    <a:pt x="464579" y="30374"/>
                  </a:lnTo>
                  <a:lnTo>
                    <a:pt x="421192" y="13836"/>
                  </a:lnTo>
                  <a:lnTo>
                    <a:pt x="375099" y="3543"/>
                  </a:lnTo>
                  <a:lnTo>
                    <a:pt x="326806" y="0"/>
                  </a:lnTo>
                </a:path>
              </a:pathLst>
            </a:custGeom>
            <a:noFill/>
            <a:ln w="762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47" name="Google Shape;1747;p110"/>
            <p:cNvSpPr/>
            <p:nvPr/>
          </p:nvSpPr>
          <p:spPr>
            <a:xfrm>
              <a:off x="2013093" y="5049294"/>
              <a:ext cx="0" cy="1110615"/>
            </a:xfrm>
            <a:custGeom>
              <a:avLst/>
              <a:gdLst/>
              <a:ahLst/>
              <a:cxnLst/>
              <a:rect l="l" t="t" r="r" b="b"/>
              <a:pathLst>
                <a:path w="120000" h="1110614" extrusionOk="0">
                  <a:moveTo>
                    <a:pt x="0" y="1110618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48" name="Google Shape;1748;p110"/>
            <p:cNvSpPr/>
            <p:nvPr/>
          </p:nvSpPr>
          <p:spPr>
            <a:xfrm>
              <a:off x="2012994" y="5242318"/>
              <a:ext cx="343535" cy="435609"/>
            </a:xfrm>
            <a:custGeom>
              <a:avLst/>
              <a:gdLst/>
              <a:ahLst/>
              <a:cxnLst/>
              <a:rect l="l" t="t" r="r" b="b"/>
              <a:pathLst>
                <a:path w="343535" h="435610" extrusionOk="0">
                  <a:moveTo>
                    <a:pt x="343386" y="435522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49" name="Google Shape;1749;p110"/>
            <p:cNvSpPr/>
            <p:nvPr/>
          </p:nvSpPr>
          <p:spPr>
            <a:xfrm>
              <a:off x="1678740" y="5242402"/>
              <a:ext cx="334645" cy="435609"/>
            </a:xfrm>
            <a:custGeom>
              <a:avLst/>
              <a:gdLst/>
              <a:ahLst/>
              <a:cxnLst/>
              <a:rect l="l" t="t" r="r" b="b"/>
              <a:pathLst>
                <a:path w="334644" h="435610" extrusionOk="0">
                  <a:moveTo>
                    <a:pt x="334337" y="0"/>
                  </a:moveTo>
                  <a:lnTo>
                    <a:pt x="0" y="435522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0" name="Google Shape;1750;p110"/>
            <p:cNvSpPr/>
            <p:nvPr/>
          </p:nvSpPr>
          <p:spPr>
            <a:xfrm>
              <a:off x="2013022" y="6121826"/>
              <a:ext cx="336550" cy="486409"/>
            </a:xfrm>
            <a:custGeom>
              <a:avLst/>
              <a:gdLst/>
              <a:ahLst/>
              <a:cxnLst/>
              <a:rect l="l" t="t" r="r" b="b"/>
              <a:pathLst>
                <a:path w="336550" h="486409" extrusionOk="0">
                  <a:moveTo>
                    <a:pt x="336043" y="486290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1" name="Google Shape;1751;p110"/>
            <p:cNvSpPr/>
            <p:nvPr/>
          </p:nvSpPr>
          <p:spPr>
            <a:xfrm>
              <a:off x="1703278" y="6121932"/>
              <a:ext cx="309880" cy="486409"/>
            </a:xfrm>
            <a:custGeom>
              <a:avLst/>
              <a:gdLst/>
              <a:ahLst/>
              <a:cxnLst/>
              <a:rect l="l" t="t" r="r" b="b"/>
              <a:pathLst>
                <a:path w="309880" h="486409" extrusionOk="0">
                  <a:moveTo>
                    <a:pt x="309746" y="0"/>
                  </a:moveTo>
                  <a:lnTo>
                    <a:pt x="0" y="48629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2" name="Google Shape;1752;p110"/>
            <p:cNvSpPr/>
            <p:nvPr/>
          </p:nvSpPr>
          <p:spPr>
            <a:xfrm>
              <a:off x="7719730" y="5494365"/>
              <a:ext cx="2778125" cy="961390"/>
            </a:xfrm>
            <a:custGeom>
              <a:avLst/>
              <a:gdLst/>
              <a:ahLst/>
              <a:cxnLst/>
              <a:rect l="l" t="t" r="r" b="b"/>
              <a:pathLst>
                <a:path w="2778125" h="961389" extrusionOk="0">
                  <a:moveTo>
                    <a:pt x="2646158" y="960935"/>
                  </a:moveTo>
                  <a:lnTo>
                    <a:pt x="133350" y="960935"/>
                  </a:lnTo>
                  <a:lnTo>
                    <a:pt x="91201" y="954137"/>
                  </a:lnTo>
                  <a:lnTo>
                    <a:pt x="54595" y="935206"/>
                  </a:lnTo>
                  <a:lnTo>
                    <a:pt x="25729" y="906340"/>
                  </a:lnTo>
                  <a:lnTo>
                    <a:pt x="6798" y="869734"/>
                  </a:lnTo>
                  <a:lnTo>
                    <a:pt x="0" y="827585"/>
                  </a:lnTo>
                  <a:lnTo>
                    <a:pt x="0" y="133350"/>
                  </a:lnTo>
                  <a:lnTo>
                    <a:pt x="6798" y="91201"/>
                  </a:lnTo>
                  <a:lnTo>
                    <a:pt x="25729" y="54595"/>
                  </a:lnTo>
                  <a:lnTo>
                    <a:pt x="54595" y="25728"/>
                  </a:lnTo>
                  <a:lnTo>
                    <a:pt x="91201" y="6798"/>
                  </a:lnTo>
                  <a:lnTo>
                    <a:pt x="133350" y="0"/>
                  </a:lnTo>
                  <a:lnTo>
                    <a:pt x="2646158" y="0"/>
                  </a:lnTo>
                  <a:lnTo>
                    <a:pt x="2688307" y="6798"/>
                  </a:lnTo>
                  <a:lnTo>
                    <a:pt x="2724913" y="25728"/>
                  </a:lnTo>
                  <a:lnTo>
                    <a:pt x="2753779" y="54595"/>
                  </a:lnTo>
                  <a:lnTo>
                    <a:pt x="2772709" y="91201"/>
                  </a:lnTo>
                  <a:lnTo>
                    <a:pt x="2777703" y="122159"/>
                  </a:lnTo>
                  <a:lnTo>
                    <a:pt x="2777703" y="838776"/>
                  </a:lnTo>
                  <a:lnTo>
                    <a:pt x="2753779" y="906340"/>
                  </a:lnTo>
                  <a:lnTo>
                    <a:pt x="2724913" y="935206"/>
                  </a:lnTo>
                  <a:lnTo>
                    <a:pt x="2688307" y="954137"/>
                  </a:lnTo>
                  <a:lnTo>
                    <a:pt x="2646158" y="960935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3" name="Google Shape;1753;p110"/>
            <p:cNvSpPr/>
            <p:nvPr/>
          </p:nvSpPr>
          <p:spPr>
            <a:xfrm>
              <a:off x="8162503" y="5997437"/>
              <a:ext cx="1790700" cy="0"/>
            </a:xfrm>
            <a:custGeom>
              <a:avLst/>
              <a:gdLst/>
              <a:ahLst/>
              <a:cxnLst/>
              <a:rect l="l" t="t" r="r" b="b"/>
              <a:pathLst>
                <a:path w="1790700" h="120000" extrusionOk="0">
                  <a:moveTo>
                    <a:pt x="0" y="0"/>
                  </a:moveTo>
                  <a:lnTo>
                    <a:pt x="1790699" y="0"/>
                  </a:lnTo>
                </a:path>
              </a:pathLst>
            </a:custGeom>
            <a:noFill/>
            <a:ln w="3807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4" name="Google Shape;1754;p110"/>
            <p:cNvSpPr/>
            <p:nvPr/>
          </p:nvSpPr>
          <p:spPr>
            <a:xfrm>
              <a:off x="9897534" y="594028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 extrusionOk="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noFill/>
            <a:ln w="38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5" name="Google Shape;1755;p110"/>
            <p:cNvSpPr/>
            <p:nvPr/>
          </p:nvSpPr>
          <p:spPr>
            <a:xfrm>
              <a:off x="7390910" y="4744120"/>
              <a:ext cx="0" cy="1276350"/>
            </a:xfrm>
            <a:custGeom>
              <a:avLst/>
              <a:gdLst/>
              <a:ahLst/>
              <a:cxnLst/>
              <a:rect l="l" t="t" r="r" b="b"/>
              <a:pathLst>
                <a:path w="120000" h="1276350" extrusionOk="0">
                  <a:moveTo>
                    <a:pt x="0" y="0"/>
                  </a:moveTo>
                  <a:lnTo>
                    <a:pt x="0" y="1275741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6" name="Google Shape;1756;p110"/>
            <p:cNvSpPr/>
            <p:nvPr/>
          </p:nvSpPr>
          <p:spPr>
            <a:xfrm>
              <a:off x="5947934" y="4744053"/>
              <a:ext cx="666750" cy="1275715"/>
            </a:xfrm>
            <a:custGeom>
              <a:avLst/>
              <a:gdLst/>
              <a:ahLst/>
              <a:cxnLst/>
              <a:rect l="l" t="t" r="r" b="b"/>
              <a:pathLst>
                <a:path w="666750" h="1275714" extrusionOk="0">
                  <a:moveTo>
                    <a:pt x="666733" y="1275605"/>
                  </a:moveTo>
                  <a:lnTo>
                    <a:pt x="0" y="1275605"/>
                  </a:lnTo>
                  <a:lnTo>
                    <a:pt x="0" y="0"/>
                  </a:lnTo>
                  <a:lnTo>
                    <a:pt x="666733" y="0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63" name="Google Shape;1763;p110"/>
            <p:cNvSpPr/>
            <p:nvPr/>
          </p:nvSpPr>
          <p:spPr>
            <a:xfrm>
              <a:off x="10851679" y="4862834"/>
              <a:ext cx="563245" cy="1134745"/>
            </a:xfrm>
            <a:custGeom>
              <a:avLst/>
              <a:gdLst/>
              <a:ahLst/>
              <a:cxnLst/>
              <a:rect l="l" t="t" r="r" b="b"/>
              <a:pathLst>
                <a:path w="563245" h="1134745" extrusionOk="0">
                  <a:moveTo>
                    <a:pt x="0" y="0"/>
                  </a:moveTo>
                  <a:lnTo>
                    <a:pt x="562984" y="0"/>
                  </a:lnTo>
                  <a:lnTo>
                    <a:pt x="562984" y="1134516"/>
                  </a:lnTo>
                  <a:lnTo>
                    <a:pt x="0" y="1134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64" name="Google Shape;1764;p110"/>
            <p:cNvSpPr/>
            <p:nvPr/>
          </p:nvSpPr>
          <p:spPr>
            <a:xfrm>
              <a:off x="11095065" y="4620488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w="120000" h="254635" extrusionOk="0">
                  <a:moveTo>
                    <a:pt x="0" y="254523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65" name="Google Shape;1765;p110"/>
            <p:cNvSpPr/>
            <p:nvPr/>
          </p:nvSpPr>
          <p:spPr>
            <a:xfrm>
              <a:off x="11079213" y="4620502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 h="120000" extrusionOk="0">
                  <a:moveTo>
                    <a:pt x="0" y="0"/>
                  </a:moveTo>
                  <a:lnTo>
                    <a:pt x="721193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66" name="Google Shape;1766;p110"/>
            <p:cNvSpPr/>
            <p:nvPr/>
          </p:nvSpPr>
          <p:spPr>
            <a:xfrm>
              <a:off x="11784504" y="4608892"/>
              <a:ext cx="0" cy="897890"/>
            </a:xfrm>
            <a:custGeom>
              <a:avLst/>
              <a:gdLst/>
              <a:ahLst/>
              <a:cxnLst/>
              <a:rect l="l" t="t" r="r" b="b"/>
              <a:pathLst>
                <a:path w="120000" h="897889" extrusionOk="0">
                  <a:moveTo>
                    <a:pt x="0" y="897806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67" name="Google Shape;1767;p110"/>
            <p:cNvSpPr/>
            <p:nvPr/>
          </p:nvSpPr>
          <p:spPr>
            <a:xfrm>
              <a:off x="11493273" y="5484840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 h="120000" extrusionOk="0">
                  <a:moveTo>
                    <a:pt x="0" y="0"/>
                  </a:moveTo>
                  <a:lnTo>
                    <a:pt x="307134" y="0"/>
                  </a:lnTo>
                </a:path>
              </a:pathLst>
            </a:custGeom>
            <a:noFill/>
            <a:ln w="2855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768" name="Google Shape;1768;p1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14692" y="5427690"/>
              <a:ext cx="8572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9" name="Google Shape;1769;p110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10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BED4E0-C8D0-AFC3-DDDD-E66EBCAD582E}"/>
              </a:ext>
            </a:extLst>
          </p:cNvPr>
          <p:cNvSpPr txBox="1"/>
          <p:nvPr/>
        </p:nvSpPr>
        <p:spPr>
          <a:xfrm>
            <a:off x="593766" y="4334493"/>
            <a:ext cx="8421087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011232"/>
                </a:solidFill>
                <a:latin typeface="Verdana"/>
                <a:ea typeface="Verdana"/>
              </a:rPr>
              <a:t>Mensagem de retorno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</a:rPr>
              <a:t>: mensagem de resposta dada a um objeto que a chamou.</a:t>
            </a:r>
            <a:endParaRPr lang="pt-BR">
              <a:latin typeface="Verdana"/>
              <a:ea typeface="Verdana"/>
            </a:endParaRPr>
          </a:p>
          <a:p>
            <a:pPr algn="l"/>
            <a:endParaRPr lang="pt-BR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7" name="Google Shape;1777;p111"/>
          <p:cNvGrpSpPr/>
          <p:nvPr/>
        </p:nvGrpSpPr>
        <p:grpSpPr>
          <a:xfrm>
            <a:off x="0" y="2192711"/>
            <a:ext cx="6115820" cy="2950932"/>
            <a:chOff x="0" y="4385422"/>
            <a:chExt cx="12231636" cy="5901862"/>
          </a:xfrm>
        </p:grpSpPr>
        <p:sp>
          <p:nvSpPr>
            <p:cNvPr id="1778" name="Google Shape;1778;p111"/>
            <p:cNvSpPr/>
            <p:nvPr/>
          </p:nvSpPr>
          <p:spPr>
            <a:xfrm>
              <a:off x="0" y="94382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79" name="Google Shape;1779;p111"/>
            <p:cNvSpPr/>
            <p:nvPr/>
          </p:nvSpPr>
          <p:spPr>
            <a:xfrm>
              <a:off x="3128392" y="4744053"/>
              <a:ext cx="2221865" cy="1275715"/>
            </a:xfrm>
            <a:custGeom>
              <a:avLst/>
              <a:gdLst/>
              <a:ahLst/>
              <a:cxnLst/>
              <a:rect l="l" t="t" r="r" b="b"/>
              <a:pathLst>
                <a:path w="2221865" h="1275714" extrusionOk="0">
                  <a:moveTo>
                    <a:pt x="0" y="0"/>
                  </a:moveTo>
                  <a:lnTo>
                    <a:pt x="2221624" y="0"/>
                  </a:lnTo>
                  <a:lnTo>
                    <a:pt x="2221624" y="1275605"/>
                  </a:lnTo>
                  <a:lnTo>
                    <a:pt x="0" y="1275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80" name="Google Shape;1780;p111"/>
            <p:cNvSpPr/>
            <p:nvPr/>
          </p:nvSpPr>
          <p:spPr>
            <a:xfrm>
              <a:off x="8162503" y="4862834"/>
              <a:ext cx="1677035" cy="0"/>
            </a:xfrm>
            <a:custGeom>
              <a:avLst/>
              <a:gdLst/>
              <a:ahLst/>
              <a:cxnLst/>
              <a:rect l="l" t="t" r="r" b="b"/>
              <a:pathLst>
                <a:path w="1677034" h="120000" extrusionOk="0">
                  <a:moveTo>
                    <a:pt x="0" y="0"/>
                  </a:moveTo>
                  <a:lnTo>
                    <a:pt x="1677040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781" name="Google Shape;1781;p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30019" y="4786634"/>
              <a:ext cx="114299" cy="152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2" name="Google Shape;1782;p111"/>
            <p:cNvSpPr/>
            <p:nvPr/>
          </p:nvSpPr>
          <p:spPr>
            <a:xfrm>
              <a:off x="1686301" y="4395683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 extrusionOk="0">
                  <a:moveTo>
                    <a:pt x="326806" y="0"/>
                  </a:moveTo>
                  <a:lnTo>
                    <a:pt x="278513" y="3543"/>
                  </a:lnTo>
                  <a:lnTo>
                    <a:pt x="232420" y="13836"/>
                  </a:lnTo>
                  <a:lnTo>
                    <a:pt x="189032" y="30374"/>
                  </a:lnTo>
                  <a:lnTo>
                    <a:pt x="148856" y="52650"/>
                  </a:lnTo>
                  <a:lnTo>
                    <a:pt x="112397" y="80160"/>
                  </a:lnTo>
                  <a:lnTo>
                    <a:pt x="80160" y="112397"/>
                  </a:lnTo>
                  <a:lnTo>
                    <a:pt x="52650" y="148856"/>
                  </a:lnTo>
                  <a:lnTo>
                    <a:pt x="30374" y="189032"/>
                  </a:lnTo>
                  <a:lnTo>
                    <a:pt x="13836" y="232420"/>
                  </a:lnTo>
                  <a:lnTo>
                    <a:pt x="3543" y="278513"/>
                  </a:lnTo>
                  <a:lnTo>
                    <a:pt x="0" y="326806"/>
                  </a:lnTo>
                  <a:lnTo>
                    <a:pt x="3543" y="375099"/>
                  </a:lnTo>
                  <a:lnTo>
                    <a:pt x="13836" y="421192"/>
                  </a:lnTo>
                  <a:lnTo>
                    <a:pt x="30374" y="464579"/>
                  </a:lnTo>
                  <a:lnTo>
                    <a:pt x="52650" y="504755"/>
                  </a:lnTo>
                  <a:lnTo>
                    <a:pt x="80160" y="541214"/>
                  </a:lnTo>
                  <a:lnTo>
                    <a:pt x="112397" y="573452"/>
                  </a:lnTo>
                  <a:lnTo>
                    <a:pt x="148856" y="600961"/>
                  </a:lnTo>
                  <a:lnTo>
                    <a:pt x="189032" y="623238"/>
                  </a:lnTo>
                  <a:lnTo>
                    <a:pt x="232420" y="639775"/>
                  </a:lnTo>
                  <a:lnTo>
                    <a:pt x="278513" y="650068"/>
                  </a:lnTo>
                  <a:lnTo>
                    <a:pt x="326806" y="653612"/>
                  </a:lnTo>
                  <a:lnTo>
                    <a:pt x="375099" y="650068"/>
                  </a:lnTo>
                  <a:lnTo>
                    <a:pt x="421192" y="639775"/>
                  </a:lnTo>
                  <a:lnTo>
                    <a:pt x="464579" y="623238"/>
                  </a:lnTo>
                  <a:lnTo>
                    <a:pt x="504755" y="600961"/>
                  </a:lnTo>
                  <a:lnTo>
                    <a:pt x="541214" y="573452"/>
                  </a:lnTo>
                  <a:lnTo>
                    <a:pt x="573452" y="541214"/>
                  </a:lnTo>
                  <a:lnTo>
                    <a:pt x="600961" y="504755"/>
                  </a:lnTo>
                  <a:lnTo>
                    <a:pt x="623238" y="464579"/>
                  </a:lnTo>
                  <a:lnTo>
                    <a:pt x="639775" y="421192"/>
                  </a:lnTo>
                  <a:lnTo>
                    <a:pt x="650068" y="375099"/>
                  </a:lnTo>
                  <a:lnTo>
                    <a:pt x="653612" y="326806"/>
                  </a:lnTo>
                  <a:lnTo>
                    <a:pt x="650068" y="278513"/>
                  </a:lnTo>
                  <a:lnTo>
                    <a:pt x="639775" y="232420"/>
                  </a:lnTo>
                  <a:lnTo>
                    <a:pt x="623238" y="189032"/>
                  </a:lnTo>
                  <a:lnTo>
                    <a:pt x="600961" y="148856"/>
                  </a:lnTo>
                  <a:lnTo>
                    <a:pt x="573452" y="112397"/>
                  </a:lnTo>
                  <a:lnTo>
                    <a:pt x="541214" y="80160"/>
                  </a:lnTo>
                  <a:lnTo>
                    <a:pt x="504755" y="52650"/>
                  </a:lnTo>
                  <a:lnTo>
                    <a:pt x="464579" y="30374"/>
                  </a:lnTo>
                  <a:lnTo>
                    <a:pt x="421192" y="13836"/>
                  </a:lnTo>
                  <a:lnTo>
                    <a:pt x="375099" y="3543"/>
                  </a:lnTo>
                  <a:lnTo>
                    <a:pt x="326806" y="0"/>
                  </a:lnTo>
                </a:path>
              </a:pathLst>
            </a:custGeom>
            <a:noFill/>
            <a:ln w="762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83" name="Google Shape;1783;p111"/>
            <p:cNvSpPr/>
            <p:nvPr/>
          </p:nvSpPr>
          <p:spPr>
            <a:xfrm>
              <a:off x="2013093" y="5049294"/>
              <a:ext cx="0" cy="1110615"/>
            </a:xfrm>
            <a:custGeom>
              <a:avLst/>
              <a:gdLst/>
              <a:ahLst/>
              <a:cxnLst/>
              <a:rect l="l" t="t" r="r" b="b"/>
              <a:pathLst>
                <a:path w="120000" h="1110614" extrusionOk="0">
                  <a:moveTo>
                    <a:pt x="0" y="1110618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84" name="Google Shape;1784;p111"/>
            <p:cNvSpPr/>
            <p:nvPr/>
          </p:nvSpPr>
          <p:spPr>
            <a:xfrm>
              <a:off x="2012994" y="5242318"/>
              <a:ext cx="343535" cy="435609"/>
            </a:xfrm>
            <a:custGeom>
              <a:avLst/>
              <a:gdLst/>
              <a:ahLst/>
              <a:cxnLst/>
              <a:rect l="l" t="t" r="r" b="b"/>
              <a:pathLst>
                <a:path w="343535" h="435610" extrusionOk="0">
                  <a:moveTo>
                    <a:pt x="343386" y="435522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85" name="Google Shape;1785;p111"/>
            <p:cNvSpPr/>
            <p:nvPr/>
          </p:nvSpPr>
          <p:spPr>
            <a:xfrm>
              <a:off x="1678740" y="5242402"/>
              <a:ext cx="334645" cy="435609"/>
            </a:xfrm>
            <a:custGeom>
              <a:avLst/>
              <a:gdLst/>
              <a:ahLst/>
              <a:cxnLst/>
              <a:rect l="l" t="t" r="r" b="b"/>
              <a:pathLst>
                <a:path w="334644" h="435610" extrusionOk="0">
                  <a:moveTo>
                    <a:pt x="334337" y="0"/>
                  </a:moveTo>
                  <a:lnTo>
                    <a:pt x="0" y="435522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86" name="Google Shape;1786;p111"/>
            <p:cNvSpPr/>
            <p:nvPr/>
          </p:nvSpPr>
          <p:spPr>
            <a:xfrm>
              <a:off x="2013022" y="6121826"/>
              <a:ext cx="336550" cy="486409"/>
            </a:xfrm>
            <a:custGeom>
              <a:avLst/>
              <a:gdLst/>
              <a:ahLst/>
              <a:cxnLst/>
              <a:rect l="l" t="t" r="r" b="b"/>
              <a:pathLst>
                <a:path w="336550" h="486409" extrusionOk="0">
                  <a:moveTo>
                    <a:pt x="336043" y="486290"/>
                  </a:moveTo>
                  <a:lnTo>
                    <a:pt x="0" y="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87" name="Google Shape;1787;p111"/>
            <p:cNvSpPr/>
            <p:nvPr/>
          </p:nvSpPr>
          <p:spPr>
            <a:xfrm>
              <a:off x="1703278" y="6121932"/>
              <a:ext cx="309880" cy="486409"/>
            </a:xfrm>
            <a:custGeom>
              <a:avLst/>
              <a:gdLst/>
              <a:ahLst/>
              <a:cxnLst/>
              <a:rect l="l" t="t" r="r" b="b"/>
              <a:pathLst>
                <a:path w="309880" h="486409" extrusionOk="0">
                  <a:moveTo>
                    <a:pt x="309746" y="0"/>
                  </a:moveTo>
                  <a:lnTo>
                    <a:pt x="0" y="486290"/>
                  </a:lnTo>
                </a:path>
              </a:pathLst>
            </a:custGeom>
            <a:noFill/>
            <a:ln w="42300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88" name="Google Shape;1788;p111"/>
            <p:cNvSpPr/>
            <p:nvPr/>
          </p:nvSpPr>
          <p:spPr>
            <a:xfrm>
              <a:off x="8162503" y="5997437"/>
              <a:ext cx="1790700" cy="0"/>
            </a:xfrm>
            <a:custGeom>
              <a:avLst/>
              <a:gdLst/>
              <a:ahLst/>
              <a:cxnLst/>
              <a:rect l="l" t="t" r="r" b="b"/>
              <a:pathLst>
                <a:path w="1790700" h="120000" extrusionOk="0">
                  <a:moveTo>
                    <a:pt x="0" y="0"/>
                  </a:moveTo>
                  <a:lnTo>
                    <a:pt x="1790699" y="0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89" name="Google Shape;1789;p111"/>
            <p:cNvSpPr/>
            <p:nvPr/>
          </p:nvSpPr>
          <p:spPr>
            <a:xfrm>
              <a:off x="9897534" y="594028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 extrusionOk="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90" name="Google Shape;1790;p111"/>
            <p:cNvSpPr/>
            <p:nvPr/>
          </p:nvSpPr>
          <p:spPr>
            <a:xfrm>
              <a:off x="7390910" y="4744120"/>
              <a:ext cx="0" cy="1276350"/>
            </a:xfrm>
            <a:custGeom>
              <a:avLst/>
              <a:gdLst/>
              <a:ahLst/>
              <a:cxnLst/>
              <a:rect l="l" t="t" r="r" b="b"/>
              <a:pathLst>
                <a:path w="120000" h="1276350" extrusionOk="0">
                  <a:moveTo>
                    <a:pt x="0" y="0"/>
                  </a:moveTo>
                  <a:lnTo>
                    <a:pt x="0" y="1275741"/>
                  </a:lnTo>
                </a:path>
              </a:pathLst>
            </a:custGeom>
            <a:noFill/>
            <a:ln w="38075" cap="flat" cmpd="sng">
              <a:solidFill>
                <a:srgbClr val="01244E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91" name="Google Shape;1791;p111"/>
            <p:cNvSpPr/>
            <p:nvPr/>
          </p:nvSpPr>
          <p:spPr>
            <a:xfrm>
              <a:off x="5947934" y="4744053"/>
              <a:ext cx="666750" cy="1275715"/>
            </a:xfrm>
            <a:custGeom>
              <a:avLst/>
              <a:gdLst/>
              <a:ahLst/>
              <a:cxnLst/>
              <a:rect l="l" t="t" r="r" b="b"/>
              <a:pathLst>
                <a:path w="666750" h="1275714" extrusionOk="0">
                  <a:moveTo>
                    <a:pt x="666733" y="1275605"/>
                  </a:moveTo>
                  <a:lnTo>
                    <a:pt x="0" y="1275605"/>
                  </a:lnTo>
                  <a:lnTo>
                    <a:pt x="0" y="0"/>
                  </a:lnTo>
                  <a:lnTo>
                    <a:pt x="666733" y="0"/>
                  </a:lnTo>
                </a:path>
              </a:pathLst>
            </a:custGeom>
            <a:noFill/>
            <a:ln w="76175" cap="flat" cmpd="sng">
              <a:solidFill>
                <a:srgbClr val="01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98" name="Google Shape;1798;p111"/>
            <p:cNvSpPr/>
            <p:nvPr/>
          </p:nvSpPr>
          <p:spPr>
            <a:xfrm>
              <a:off x="10402201" y="4385422"/>
              <a:ext cx="1829435" cy="1857375"/>
            </a:xfrm>
            <a:custGeom>
              <a:avLst/>
              <a:gdLst/>
              <a:ahLst/>
              <a:cxnLst/>
              <a:rect l="l" t="t" r="r" b="b"/>
              <a:pathLst>
                <a:path w="1829434" h="1857375" extrusionOk="0">
                  <a:moveTo>
                    <a:pt x="1695670" y="1857083"/>
                  </a:moveTo>
                  <a:lnTo>
                    <a:pt x="133350" y="1857083"/>
                  </a:lnTo>
                  <a:lnTo>
                    <a:pt x="91201" y="1850285"/>
                  </a:lnTo>
                  <a:lnTo>
                    <a:pt x="54595" y="1831354"/>
                  </a:lnTo>
                  <a:lnTo>
                    <a:pt x="25728" y="1802488"/>
                  </a:lnTo>
                  <a:lnTo>
                    <a:pt x="6798" y="1765882"/>
                  </a:lnTo>
                  <a:lnTo>
                    <a:pt x="0" y="1723733"/>
                  </a:lnTo>
                  <a:lnTo>
                    <a:pt x="0" y="133350"/>
                  </a:lnTo>
                  <a:lnTo>
                    <a:pt x="6798" y="91201"/>
                  </a:lnTo>
                  <a:lnTo>
                    <a:pt x="25728" y="54595"/>
                  </a:lnTo>
                  <a:lnTo>
                    <a:pt x="54595" y="25728"/>
                  </a:lnTo>
                  <a:lnTo>
                    <a:pt x="91201" y="6798"/>
                  </a:lnTo>
                  <a:lnTo>
                    <a:pt x="133350" y="0"/>
                  </a:lnTo>
                  <a:lnTo>
                    <a:pt x="1695670" y="0"/>
                  </a:lnTo>
                  <a:lnTo>
                    <a:pt x="1737820" y="6798"/>
                  </a:lnTo>
                  <a:lnTo>
                    <a:pt x="1774425" y="25728"/>
                  </a:lnTo>
                  <a:lnTo>
                    <a:pt x="1803292" y="54595"/>
                  </a:lnTo>
                  <a:lnTo>
                    <a:pt x="1822222" y="91201"/>
                  </a:lnTo>
                  <a:lnTo>
                    <a:pt x="1829020" y="133350"/>
                  </a:lnTo>
                  <a:lnTo>
                    <a:pt x="1829020" y="1723733"/>
                  </a:lnTo>
                  <a:lnTo>
                    <a:pt x="1822222" y="1765882"/>
                  </a:lnTo>
                  <a:lnTo>
                    <a:pt x="1803292" y="1802488"/>
                  </a:lnTo>
                  <a:lnTo>
                    <a:pt x="1774425" y="1831354"/>
                  </a:lnTo>
                  <a:lnTo>
                    <a:pt x="1737820" y="1850285"/>
                  </a:lnTo>
                  <a:lnTo>
                    <a:pt x="1695670" y="1857083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99" name="Google Shape;1799;p111"/>
            <p:cNvSpPr/>
            <p:nvPr/>
          </p:nvSpPr>
          <p:spPr>
            <a:xfrm>
              <a:off x="10851679" y="4862834"/>
              <a:ext cx="563245" cy="1134745"/>
            </a:xfrm>
            <a:custGeom>
              <a:avLst/>
              <a:gdLst/>
              <a:ahLst/>
              <a:cxnLst/>
              <a:rect l="l" t="t" r="r" b="b"/>
              <a:pathLst>
                <a:path w="563245" h="1134745" extrusionOk="0">
                  <a:moveTo>
                    <a:pt x="0" y="0"/>
                  </a:moveTo>
                  <a:lnTo>
                    <a:pt x="562984" y="0"/>
                  </a:lnTo>
                  <a:lnTo>
                    <a:pt x="562984" y="1134516"/>
                  </a:lnTo>
                  <a:lnTo>
                    <a:pt x="0" y="1134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00" name="Google Shape;1800;p111"/>
            <p:cNvSpPr/>
            <p:nvPr/>
          </p:nvSpPr>
          <p:spPr>
            <a:xfrm>
              <a:off x="11095065" y="4620488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w="120000" h="254635" extrusionOk="0">
                  <a:moveTo>
                    <a:pt x="0" y="254523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01" name="Google Shape;1801;p111"/>
            <p:cNvSpPr/>
            <p:nvPr/>
          </p:nvSpPr>
          <p:spPr>
            <a:xfrm>
              <a:off x="11079213" y="4620502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 h="120000" extrusionOk="0">
                  <a:moveTo>
                    <a:pt x="0" y="0"/>
                  </a:moveTo>
                  <a:lnTo>
                    <a:pt x="721193" y="0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02" name="Google Shape;1802;p111"/>
            <p:cNvSpPr/>
            <p:nvPr/>
          </p:nvSpPr>
          <p:spPr>
            <a:xfrm>
              <a:off x="11784504" y="4608893"/>
              <a:ext cx="0" cy="897890"/>
            </a:xfrm>
            <a:custGeom>
              <a:avLst/>
              <a:gdLst/>
              <a:ahLst/>
              <a:cxnLst/>
              <a:rect l="l" t="t" r="r" b="b"/>
              <a:pathLst>
                <a:path w="120000" h="897889" extrusionOk="0">
                  <a:moveTo>
                    <a:pt x="0" y="897806"/>
                  </a:moveTo>
                  <a:lnTo>
                    <a:pt x="0" y="0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03" name="Google Shape;1803;p111"/>
            <p:cNvSpPr/>
            <p:nvPr/>
          </p:nvSpPr>
          <p:spPr>
            <a:xfrm>
              <a:off x="11493273" y="5484840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40" h="120000" extrusionOk="0">
                  <a:moveTo>
                    <a:pt x="0" y="0"/>
                  </a:moveTo>
                  <a:lnTo>
                    <a:pt x="307134" y="0"/>
                  </a:lnTo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1804" name="Google Shape;1804;p1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14692" y="5427690"/>
              <a:ext cx="85724" cy="11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5" name="Google Shape;1805;p111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111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83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62873F-830B-1091-CEBE-960EEA0D7882}"/>
              </a:ext>
            </a:extLst>
          </p:cNvPr>
          <p:cNvSpPr txBox="1"/>
          <p:nvPr/>
        </p:nvSpPr>
        <p:spPr>
          <a:xfrm>
            <a:off x="541811" y="4260272"/>
            <a:ext cx="847304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err="1">
                <a:solidFill>
                  <a:srgbClr val="011232"/>
                </a:solidFill>
                <a:latin typeface="Verdana"/>
                <a:ea typeface="Verdana"/>
              </a:rPr>
              <a:t>Auto-chamadas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</a:rPr>
              <a:t>: mensagens que partem da linha de vida de um objeto e atingem a linha de vida do próprio objeto.</a:t>
            </a:r>
            <a:endParaRPr lang="pt-BR">
              <a:latin typeface="Verdana"/>
              <a:ea typeface="Verdana"/>
            </a:endParaRPr>
          </a:p>
          <a:p>
            <a:endParaRPr lang="pt-BR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3" name="Google Shape;1883;p114"/>
          <p:cNvGrpSpPr/>
          <p:nvPr/>
        </p:nvGrpSpPr>
        <p:grpSpPr>
          <a:xfrm>
            <a:off x="0" y="0"/>
            <a:ext cx="9144000" cy="5143643"/>
            <a:chOff x="0" y="0"/>
            <a:chExt cx="18288000" cy="10287286"/>
          </a:xfrm>
        </p:grpSpPr>
        <p:sp>
          <p:nvSpPr>
            <p:cNvPr id="1886" name="Google Shape;1886;p114"/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84" name="Google Shape;1884;p114"/>
            <p:cNvSpPr/>
            <p:nvPr/>
          </p:nvSpPr>
          <p:spPr>
            <a:xfrm>
              <a:off x="0" y="9438292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87" name="Google Shape;1887;p114"/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ea typeface="Calibri"/>
                <a:cs typeface="Calibri"/>
                <a:sym typeface="Calibri"/>
              </a:rPr>
              <a:t>SEQUÊNCIA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888" name="Google Shape;1888;p114"/>
          <p:cNvSpPr txBox="1">
            <a:spLocks noGrp="1"/>
          </p:cNvSpPr>
          <p:nvPr>
            <p:ph type="sldNum" idx="12"/>
          </p:nvPr>
        </p:nvSpPr>
        <p:spPr>
          <a:xfrm>
            <a:off x="87132" y="4761373"/>
            <a:ext cx="509142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1"/>
                </a:solidFill>
              </a:rPr>
              <a:t>84</a:t>
            </a:r>
          </a:p>
        </p:txBody>
      </p:sp>
      <p:sp>
        <p:nvSpPr>
          <p:cNvPr id="6" name="Google Shape;1889;p114">
            <a:extLst>
              <a:ext uri="{FF2B5EF4-FFF2-40B4-BE49-F238E27FC236}">
                <a16:creationId xmlns:a16="http://schemas.microsoft.com/office/drawing/2014/main" id="{CCB84FEC-D0B0-51AF-4FF0-EDC1E3B3F006}"/>
              </a:ext>
            </a:extLst>
          </p:cNvPr>
          <p:cNvSpPr txBox="1"/>
          <p:nvPr/>
        </p:nvSpPr>
        <p:spPr>
          <a:xfrm>
            <a:off x="6446713" y="260350"/>
            <a:ext cx="1518179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Monitoramento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06AE5E03-D561-1C29-6BA1-1E49FF1D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062" y="828675"/>
            <a:ext cx="2754137" cy="41433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>
          <a:extLst>
            <a:ext uri="{FF2B5EF4-FFF2-40B4-BE49-F238E27FC236}">
              <a16:creationId xmlns:a16="http://schemas.microsoft.com/office/drawing/2014/main" id="{29E75CDD-2F1B-E229-0A25-10B81610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E01D57AF-5386-03E9-986D-0ACC91FED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73" y="764381"/>
            <a:ext cx="7617962" cy="4379119"/>
          </a:xfrm>
          <a:prstGeom prst="rect">
            <a:avLst/>
          </a:prstGeom>
        </p:spPr>
      </p:pic>
      <p:grpSp>
        <p:nvGrpSpPr>
          <p:cNvPr id="1883" name="Google Shape;1883;p114">
            <a:extLst>
              <a:ext uri="{FF2B5EF4-FFF2-40B4-BE49-F238E27FC236}">
                <a16:creationId xmlns:a16="http://schemas.microsoft.com/office/drawing/2014/main" id="{6BCCE6FC-B5AB-C14F-AFA0-E84D4A096159}"/>
              </a:ext>
            </a:extLst>
          </p:cNvPr>
          <p:cNvGrpSpPr/>
          <p:nvPr/>
        </p:nvGrpSpPr>
        <p:grpSpPr>
          <a:xfrm>
            <a:off x="0" y="0"/>
            <a:ext cx="9144000" cy="5143643"/>
            <a:chOff x="0" y="0"/>
            <a:chExt cx="18288000" cy="10287286"/>
          </a:xfrm>
        </p:grpSpPr>
        <p:sp>
          <p:nvSpPr>
            <p:cNvPr id="1886" name="Google Shape;1886;p114">
              <a:extLst>
                <a:ext uri="{FF2B5EF4-FFF2-40B4-BE49-F238E27FC236}">
                  <a16:creationId xmlns:a16="http://schemas.microsoft.com/office/drawing/2014/main" id="{0889D0EA-C85F-04B3-D08B-5E4CA1BF8F28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84" name="Google Shape;1884;p114">
              <a:extLst>
                <a:ext uri="{FF2B5EF4-FFF2-40B4-BE49-F238E27FC236}">
                  <a16:creationId xmlns:a16="http://schemas.microsoft.com/office/drawing/2014/main" id="{09A29856-65A0-BFAA-1975-F83756C23A11}"/>
                </a:ext>
              </a:extLst>
            </p:cNvPr>
            <p:cNvSpPr/>
            <p:nvPr/>
          </p:nvSpPr>
          <p:spPr>
            <a:xfrm>
              <a:off x="0" y="9438292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87" name="Google Shape;1887;p114">
            <a:extLst>
              <a:ext uri="{FF2B5EF4-FFF2-40B4-BE49-F238E27FC236}">
                <a16:creationId xmlns:a16="http://schemas.microsoft.com/office/drawing/2014/main" id="{E9DB9D20-E1B5-A3E3-B250-68F102964D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ea typeface="Calibri"/>
                <a:cs typeface="Calibri"/>
                <a:sym typeface="Calibri"/>
              </a:rPr>
              <a:t>SEQUÊNCIA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888" name="Google Shape;1888;p114">
            <a:extLst>
              <a:ext uri="{FF2B5EF4-FFF2-40B4-BE49-F238E27FC236}">
                <a16:creationId xmlns:a16="http://schemas.microsoft.com/office/drawing/2014/main" id="{98CAEDD7-CD26-E934-F6A7-4342DB084A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132" y="4761373"/>
            <a:ext cx="509142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dirty="0">
                <a:solidFill>
                  <a:schemeClr val="bg1"/>
                </a:solidFill>
              </a:rPr>
              <a:pPr marL="254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85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Google Shape;1889;p114">
            <a:extLst>
              <a:ext uri="{FF2B5EF4-FFF2-40B4-BE49-F238E27FC236}">
                <a16:creationId xmlns:a16="http://schemas.microsoft.com/office/drawing/2014/main" id="{BCF8C3E8-FE2A-F9CC-5E49-E88D54F337E6}"/>
              </a:ext>
            </a:extLst>
          </p:cNvPr>
          <p:cNvSpPr txBox="1"/>
          <p:nvPr/>
        </p:nvSpPr>
        <p:spPr>
          <a:xfrm>
            <a:off x="6468144" y="260350"/>
            <a:ext cx="1525322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  <a:sym typeface="Calibri"/>
              </a:rPr>
              <a:t>Monitoramento</a:t>
            </a:r>
          </a:p>
          <a:p>
            <a:pPr marL="12700"/>
            <a:endParaRPr lang="pt-BR" sz="1500" b="1">
              <a:solidFill>
                <a:srgbClr val="1A2A47"/>
              </a:solidFill>
              <a:latin typeface="Tahoma"/>
              <a:ea typeface="Calibri"/>
              <a:cs typeface="Calibri"/>
            </a:endParaRP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99B36EFF-DC08-525F-E57D-FBF7C393B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693" y="2207419"/>
            <a:ext cx="861044" cy="13001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C43E08D-D88F-EF4B-CD80-ABCFA8260C55}"/>
              </a:ext>
            </a:extLst>
          </p:cNvPr>
          <p:cNvSpPr/>
          <p:nvPr/>
        </p:nvSpPr>
        <p:spPr>
          <a:xfrm>
            <a:off x="8149746" y="2246855"/>
            <a:ext cx="868993" cy="485383"/>
          </a:xfrm>
          <a:prstGeom prst="rect">
            <a:avLst/>
          </a:prstGeom>
          <a:noFill/>
          <a:ln>
            <a:solidFill>
              <a:srgbClr val="011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8971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>
          <a:extLst>
            <a:ext uri="{FF2B5EF4-FFF2-40B4-BE49-F238E27FC236}">
              <a16:creationId xmlns:a16="http://schemas.microsoft.com/office/drawing/2014/main" id="{9CF3682B-BCB6-45CD-B8FA-E7DB6F3FF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Aplicativo&#10;&#10;O conteúdo gerado por IA pode estar incorreto.">
            <a:extLst>
              <a:ext uri="{FF2B5EF4-FFF2-40B4-BE49-F238E27FC236}">
                <a16:creationId xmlns:a16="http://schemas.microsoft.com/office/drawing/2014/main" id="{BE21706A-4990-252C-D463-D307C19B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6" y="773255"/>
            <a:ext cx="8001001" cy="4361371"/>
          </a:xfrm>
          <a:prstGeom prst="rect">
            <a:avLst/>
          </a:prstGeom>
        </p:spPr>
      </p:pic>
      <p:grpSp>
        <p:nvGrpSpPr>
          <p:cNvPr id="1883" name="Google Shape;1883;p114">
            <a:extLst>
              <a:ext uri="{FF2B5EF4-FFF2-40B4-BE49-F238E27FC236}">
                <a16:creationId xmlns:a16="http://schemas.microsoft.com/office/drawing/2014/main" id="{5BC90C3E-A519-405A-B6B3-613C5DFDC85F}"/>
              </a:ext>
            </a:extLst>
          </p:cNvPr>
          <p:cNvGrpSpPr/>
          <p:nvPr/>
        </p:nvGrpSpPr>
        <p:grpSpPr>
          <a:xfrm>
            <a:off x="-1" y="0"/>
            <a:ext cx="9144001" cy="5143643"/>
            <a:chOff x="-2" y="0"/>
            <a:chExt cx="18288002" cy="10287286"/>
          </a:xfrm>
        </p:grpSpPr>
        <p:sp>
          <p:nvSpPr>
            <p:cNvPr id="1886" name="Google Shape;1886;p114">
              <a:extLst>
                <a:ext uri="{FF2B5EF4-FFF2-40B4-BE49-F238E27FC236}">
                  <a16:creationId xmlns:a16="http://schemas.microsoft.com/office/drawing/2014/main" id="{7F3BA91C-D4A4-4FE1-6269-EF30B3382C37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84" name="Google Shape;1884;p114">
              <a:extLst>
                <a:ext uri="{FF2B5EF4-FFF2-40B4-BE49-F238E27FC236}">
                  <a16:creationId xmlns:a16="http://schemas.microsoft.com/office/drawing/2014/main" id="{C59FAA0D-BA60-EABB-A9A9-DAC7ECD71C11}"/>
                </a:ext>
              </a:extLst>
            </p:cNvPr>
            <p:cNvSpPr/>
            <p:nvPr/>
          </p:nvSpPr>
          <p:spPr>
            <a:xfrm>
              <a:off x="-2" y="9438292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87" name="Google Shape;1887;p114">
            <a:extLst>
              <a:ext uri="{FF2B5EF4-FFF2-40B4-BE49-F238E27FC236}">
                <a16:creationId xmlns:a16="http://schemas.microsoft.com/office/drawing/2014/main" id="{B9279E95-C77E-03B8-E067-B734751CB3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ea typeface="Calibri"/>
                <a:cs typeface="Calibri"/>
                <a:sym typeface="Calibri"/>
              </a:rPr>
              <a:t>SEQUÊNCIA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888" name="Google Shape;1888;p114">
            <a:extLst>
              <a:ext uri="{FF2B5EF4-FFF2-40B4-BE49-F238E27FC236}">
                <a16:creationId xmlns:a16="http://schemas.microsoft.com/office/drawing/2014/main" id="{63CF8A5E-5522-BECC-1E86-6FDA6EED3D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741" y="4761373"/>
            <a:ext cx="509142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dirty="0">
                <a:solidFill>
                  <a:schemeClr val="bg1"/>
                </a:solidFill>
              </a:rPr>
              <a:pPr marL="254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86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1889" name="Google Shape;1889;p114">
            <a:extLst>
              <a:ext uri="{FF2B5EF4-FFF2-40B4-BE49-F238E27FC236}">
                <a16:creationId xmlns:a16="http://schemas.microsoft.com/office/drawing/2014/main" id="{B8344E78-B1F5-A06E-D608-D3AC5D3C8EC4}"/>
              </a:ext>
            </a:extLst>
          </p:cNvPr>
          <p:cNvSpPr txBox="1"/>
          <p:nvPr/>
        </p:nvSpPr>
        <p:spPr>
          <a:xfrm>
            <a:off x="6468144" y="274638"/>
            <a:ext cx="1518179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  <a:sym typeface="Calibri"/>
              </a:rPr>
              <a:t>Monitoramento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48779947-8DAF-0C7F-DAD1-0EB4BA9A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693" y="2207419"/>
            <a:ext cx="861044" cy="13001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E091123-AC02-7A23-19F2-C3D76B67181B}"/>
              </a:ext>
            </a:extLst>
          </p:cNvPr>
          <p:cNvSpPr/>
          <p:nvPr/>
        </p:nvSpPr>
        <p:spPr>
          <a:xfrm>
            <a:off x="8149746" y="2718342"/>
            <a:ext cx="868993" cy="485383"/>
          </a:xfrm>
          <a:prstGeom prst="rect">
            <a:avLst/>
          </a:prstGeom>
          <a:noFill/>
          <a:ln>
            <a:solidFill>
              <a:srgbClr val="011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9852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>
          <a:extLst>
            <a:ext uri="{FF2B5EF4-FFF2-40B4-BE49-F238E27FC236}">
              <a16:creationId xmlns:a16="http://schemas.microsoft.com/office/drawing/2014/main" id="{693D1ACC-5A24-64C4-5951-21373B4E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1F8465C9-C83F-DD71-1C73-8DF5ACEA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9" y="760694"/>
            <a:ext cx="8372475" cy="4379349"/>
          </a:xfrm>
          <a:prstGeom prst="rect">
            <a:avLst/>
          </a:prstGeom>
        </p:spPr>
      </p:pic>
      <p:grpSp>
        <p:nvGrpSpPr>
          <p:cNvPr id="1883" name="Google Shape;1883;p114">
            <a:extLst>
              <a:ext uri="{FF2B5EF4-FFF2-40B4-BE49-F238E27FC236}">
                <a16:creationId xmlns:a16="http://schemas.microsoft.com/office/drawing/2014/main" id="{57E26986-584C-49B0-318F-1681DC23A2A7}"/>
              </a:ext>
            </a:extLst>
          </p:cNvPr>
          <p:cNvGrpSpPr/>
          <p:nvPr/>
        </p:nvGrpSpPr>
        <p:grpSpPr>
          <a:xfrm>
            <a:off x="-1" y="0"/>
            <a:ext cx="9144001" cy="5127985"/>
            <a:chOff x="-2" y="0"/>
            <a:chExt cx="18288002" cy="10255970"/>
          </a:xfrm>
        </p:grpSpPr>
        <p:sp>
          <p:nvSpPr>
            <p:cNvPr id="1884" name="Google Shape;1884;p114">
              <a:extLst>
                <a:ext uri="{FF2B5EF4-FFF2-40B4-BE49-F238E27FC236}">
                  <a16:creationId xmlns:a16="http://schemas.microsoft.com/office/drawing/2014/main" id="{DCD6FA41-A56B-4AEE-74D5-DF34300DDC49}"/>
                </a:ext>
              </a:extLst>
            </p:cNvPr>
            <p:cNvSpPr/>
            <p:nvPr/>
          </p:nvSpPr>
          <p:spPr>
            <a:xfrm>
              <a:off x="-2" y="9406976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86" name="Google Shape;1886;p114">
              <a:extLst>
                <a:ext uri="{FF2B5EF4-FFF2-40B4-BE49-F238E27FC236}">
                  <a16:creationId xmlns:a16="http://schemas.microsoft.com/office/drawing/2014/main" id="{6058E3FF-EB0F-C566-2231-732AD5C4FEB5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87" name="Google Shape;1887;p114">
            <a:extLst>
              <a:ext uri="{FF2B5EF4-FFF2-40B4-BE49-F238E27FC236}">
                <a16:creationId xmlns:a16="http://schemas.microsoft.com/office/drawing/2014/main" id="{E9F9DB51-D7B6-BA12-7351-AE349C54F5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ea typeface="Calibri"/>
                <a:cs typeface="Calibri"/>
                <a:sym typeface="Calibri"/>
              </a:rPr>
              <a:t>SEQUÊNCIA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888" name="Google Shape;1888;p114">
            <a:extLst>
              <a:ext uri="{FF2B5EF4-FFF2-40B4-BE49-F238E27FC236}">
                <a16:creationId xmlns:a16="http://schemas.microsoft.com/office/drawing/2014/main" id="{F7DDF5F3-0F14-5A46-825F-9ED777BC0A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7523" y="4756106"/>
            <a:ext cx="509142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dirty="0">
                <a:solidFill>
                  <a:schemeClr val="bg1"/>
                </a:solidFill>
              </a:rPr>
              <a:pPr marL="254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87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1889" name="Google Shape;1889;p114">
            <a:extLst>
              <a:ext uri="{FF2B5EF4-FFF2-40B4-BE49-F238E27FC236}">
                <a16:creationId xmlns:a16="http://schemas.microsoft.com/office/drawing/2014/main" id="{EC5AC0DC-3D02-9D4E-8231-3BECBED66111}"/>
              </a:ext>
            </a:extLst>
          </p:cNvPr>
          <p:cNvSpPr txBox="1"/>
          <p:nvPr/>
        </p:nvSpPr>
        <p:spPr>
          <a:xfrm>
            <a:off x="6468144" y="274638"/>
            <a:ext cx="1508099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</a:rPr>
              <a:t>Monitoramento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967CD682-6C71-9069-E1DE-2E16D62C9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693" y="2207419"/>
            <a:ext cx="861044" cy="13001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8F5BF8B-EB58-3C4D-1285-196CBF10E00D}"/>
              </a:ext>
            </a:extLst>
          </p:cNvPr>
          <p:cNvSpPr/>
          <p:nvPr/>
        </p:nvSpPr>
        <p:spPr>
          <a:xfrm>
            <a:off x="8149746" y="3025524"/>
            <a:ext cx="868993" cy="485383"/>
          </a:xfrm>
          <a:prstGeom prst="rect">
            <a:avLst/>
          </a:prstGeom>
          <a:noFill/>
          <a:ln>
            <a:solidFill>
              <a:srgbClr val="011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2587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>
          <a:extLst>
            <a:ext uri="{FF2B5EF4-FFF2-40B4-BE49-F238E27FC236}">
              <a16:creationId xmlns:a16="http://schemas.microsoft.com/office/drawing/2014/main" id="{6874D5D8-A993-2093-9DF9-901C6D1E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7E6E3D10-FA9D-1C6E-9070-B77AB984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183"/>
            <a:ext cx="9144000" cy="4334066"/>
          </a:xfrm>
          <a:prstGeom prst="rect">
            <a:avLst/>
          </a:prstGeom>
        </p:spPr>
      </p:pic>
      <p:grpSp>
        <p:nvGrpSpPr>
          <p:cNvPr id="1883" name="Google Shape;1883;p114">
            <a:extLst>
              <a:ext uri="{FF2B5EF4-FFF2-40B4-BE49-F238E27FC236}">
                <a16:creationId xmlns:a16="http://schemas.microsoft.com/office/drawing/2014/main" id="{E4AC4621-267C-A201-3DD9-7295D9F301ED}"/>
              </a:ext>
            </a:extLst>
          </p:cNvPr>
          <p:cNvGrpSpPr/>
          <p:nvPr/>
        </p:nvGrpSpPr>
        <p:grpSpPr>
          <a:xfrm>
            <a:off x="0" y="0"/>
            <a:ext cx="9144000" cy="5142272"/>
            <a:chOff x="0" y="0"/>
            <a:chExt cx="18288000" cy="10284544"/>
          </a:xfrm>
        </p:grpSpPr>
        <p:sp>
          <p:nvSpPr>
            <p:cNvPr id="1884" name="Google Shape;1884;p114">
              <a:extLst>
                <a:ext uri="{FF2B5EF4-FFF2-40B4-BE49-F238E27FC236}">
                  <a16:creationId xmlns:a16="http://schemas.microsoft.com/office/drawing/2014/main" id="{BDCB08D4-DA1D-54FE-205D-E92676D84CC0}"/>
                </a:ext>
              </a:extLst>
            </p:cNvPr>
            <p:cNvSpPr/>
            <p:nvPr/>
          </p:nvSpPr>
          <p:spPr>
            <a:xfrm>
              <a:off x="14286" y="943555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86" name="Google Shape;1886;p114">
              <a:extLst>
                <a:ext uri="{FF2B5EF4-FFF2-40B4-BE49-F238E27FC236}">
                  <a16:creationId xmlns:a16="http://schemas.microsoft.com/office/drawing/2014/main" id="{D06E4710-B642-EA40-4ACE-6D2DCEAA1569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87" name="Google Shape;1887;p114">
            <a:extLst>
              <a:ext uri="{FF2B5EF4-FFF2-40B4-BE49-F238E27FC236}">
                <a16:creationId xmlns:a16="http://schemas.microsoft.com/office/drawing/2014/main" id="{B7740F1B-4B97-E34B-E551-13A590CA10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ea typeface="Calibri"/>
                <a:cs typeface="Calibri"/>
                <a:sym typeface="Calibri"/>
              </a:rPr>
              <a:t>SEQUÊNCIA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888" name="Google Shape;1888;p114">
            <a:extLst>
              <a:ext uri="{FF2B5EF4-FFF2-40B4-BE49-F238E27FC236}">
                <a16:creationId xmlns:a16="http://schemas.microsoft.com/office/drawing/2014/main" id="{84E41E61-8EE3-8D69-C55A-EB8C0CBFBC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741" y="4763250"/>
            <a:ext cx="509142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dirty="0">
                <a:solidFill>
                  <a:schemeClr val="bg1"/>
                </a:solidFill>
              </a:rPr>
              <a:pPr marL="254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88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1889" name="Google Shape;1889;p114">
            <a:extLst>
              <a:ext uri="{FF2B5EF4-FFF2-40B4-BE49-F238E27FC236}">
                <a16:creationId xmlns:a16="http://schemas.microsoft.com/office/drawing/2014/main" id="{2E4DD188-60D6-B88D-C311-54DCE2F384EA}"/>
              </a:ext>
            </a:extLst>
          </p:cNvPr>
          <p:cNvSpPr txBox="1"/>
          <p:nvPr/>
        </p:nvSpPr>
        <p:spPr>
          <a:xfrm>
            <a:off x="6468144" y="274638"/>
            <a:ext cx="2439722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  <a:sym typeface="Calibri"/>
              </a:rPr>
              <a:t>Gerador de Treino/Dieta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325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>
          <a:extLst>
            <a:ext uri="{FF2B5EF4-FFF2-40B4-BE49-F238E27FC236}">
              <a16:creationId xmlns:a16="http://schemas.microsoft.com/office/drawing/2014/main" id="{E5DFD176-D637-BD4E-B593-0A191B39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3" name="Google Shape;1883;p114">
            <a:extLst>
              <a:ext uri="{FF2B5EF4-FFF2-40B4-BE49-F238E27FC236}">
                <a16:creationId xmlns:a16="http://schemas.microsoft.com/office/drawing/2014/main" id="{834A03F9-A0D7-E17F-BE84-503BB917EBF8}"/>
              </a:ext>
            </a:extLst>
          </p:cNvPr>
          <p:cNvGrpSpPr/>
          <p:nvPr/>
        </p:nvGrpSpPr>
        <p:grpSpPr>
          <a:xfrm>
            <a:off x="0" y="0"/>
            <a:ext cx="9144000" cy="5120842"/>
            <a:chOff x="0" y="0"/>
            <a:chExt cx="18288000" cy="10241684"/>
          </a:xfrm>
        </p:grpSpPr>
        <p:sp>
          <p:nvSpPr>
            <p:cNvPr id="1884" name="Google Shape;1884;p114">
              <a:extLst>
                <a:ext uri="{FF2B5EF4-FFF2-40B4-BE49-F238E27FC236}">
                  <a16:creationId xmlns:a16="http://schemas.microsoft.com/office/drawing/2014/main" id="{2B1BAAA2-C043-CED8-0FF0-83EB1D8748F4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86" name="Google Shape;1886;p114">
              <a:extLst>
                <a:ext uri="{FF2B5EF4-FFF2-40B4-BE49-F238E27FC236}">
                  <a16:creationId xmlns:a16="http://schemas.microsoft.com/office/drawing/2014/main" id="{88F5EB9A-E09B-7831-B109-B9C4E893F638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87" name="Google Shape;1887;p114">
            <a:extLst>
              <a:ext uri="{FF2B5EF4-FFF2-40B4-BE49-F238E27FC236}">
                <a16:creationId xmlns:a16="http://schemas.microsoft.com/office/drawing/2014/main" id="{9CFE9DE7-965A-267B-2727-8E159FBBB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ea typeface="Calibri"/>
                <a:cs typeface="Calibri"/>
                <a:sym typeface="Calibri"/>
              </a:rPr>
              <a:t>SEQUÊNCIA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888" name="Google Shape;1888;p114">
            <a:extLst>
              <a:ext uri="{FF2B5EF4-FFF2-40B4-BE49-F238E27FC236}">
                <a16:creationId xmlns:a16="http://schemas.microsoft.com/office/drawing/2014/main" id="{BF755EBE-B11A-164D-80D4-FE0A70B6D9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7523" y="4738572"/>
            <a:ext cx="509142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dirty="0">
                <a:solidFill>
                  <a:schemeClr val="bg1"/>
                </a:solidFill>
              </a:rPr>
              <a:pPr marL="254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89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1889" name="Google Shape;1889;p114">
            <a:extLst>
              <a:ext uri="{FF2B5EF4-FFF2-40B4-BE49-F238E27FC236}">
                <a16:creationId xmlns:a16="http://schemas.microsoft.com/office/drawing/2014/main" id="{795E6B32-C5DF-DBBE-E1B3-EE4900F5F177}"/>
              </a:ext>
            </a:extLst>
          </p:cNvPr>
          <p:cNvSpPr txBox="1"/>
          <p:nvPr/>
        </p:nvSpPr>
        <p:spPr>
          <a:xfrm>
            <a:off x="6053709" y="274638"/>
            <a:ext cx="2854157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  <a:sym typeface="Calibri"/>
              </a:rPr>
              <a:t>Obter Dicas Fitness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AAEDEBDC-8D36-1FB8-9DDF-EF38D413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9" y="788068"/>
            <a:ext cx="8502042" cy="43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8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144">
          <a:extLst>
            <a:ext uri="{FF2B5EF4-FFF2-40B4-BE49-F238E27FC236}">
              <a16:creationId xmlns:a16="http://schemas.microsoft.com/office/drawing/2014/main" id="{452CA152-4D43-AB14-1ED1-DD842DC6F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782C889-33DD-F43D-376F-F40F8C20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70" y="642135"/>
            <a:ext cx="3420438" cy="846051"/>
          </a:xfr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kern="1200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O </a:t>
            </a:r>
            <a:r>
              <a:rPr lang="en-US" sz="2000" kern="1200" err="1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FitAI</a:t>
            </a:r>
            <a:r>
              <a:rPr lang="en-US" sz="2000" kern="1200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 App MVP: Um </a:t>
            </a:r>
            <a:r>
              <a:rPr lang="en-US" sz="2000" kern="1200" err="1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Lançamento</a:t>
            </a:r>
            <a:r>
              <a:rPr lang="en-US" sz="2000" kern="1200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 </a:t>
            </a:r>
            <a:r>
              <a:rPr lang="en-US" sz="2000" kern="1200" err="1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Estratégico</a:t>
            </a:r>
            <a:r>
              <a:rPr lang="en-US" sz="2000" kern="1200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 </a:t>
            </a:r>
            <a:r>
              <a:rPr lang="en-US" sz="2000" kern="1200" err="1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em</a:t>
            </a:r>
            <a:r>
              <a:rPr lang="en-US" sz="2000" kern="1200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 1 </a:t>
            </a:r>
            <a:r>
              <a:rPr lang="en-US" sz="2000" kern="1200" err="1">
                <a:solidFill>
                  <a:srgbClr val="1A2A47"/>
                </a:solidFill>
                <a:latin typeface="Verdana"/>
                <a:ea typeface="Verdana"/>
                <a:cs typeface="+mj-cs"/>
              </a:rPr>
              <a:t>Mês</a:t>
            </a:r>
            <a:endParaRPr lang="en-US" sz="2000" kern="1200" err="1">
              <a:solidFill>
                <a:srgbClr val="1A2A47"/>
              </a:solidFill>
              <a:latin typeface="Verdana"/>
              <a:ea typeface="Verdana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1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812613"/>
            <a:ext cx="266396" cy="505095"/>
            <a:chOff x="0" y="823811"/>
            <a:chExt cx="355196" cy="67346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rgbClr val="011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rgbClr val="011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1567926"/>
            <a:ext cx="3223260" cy="20574"/>
          </a:xfrm>
          <a:prstGeom prst="rect">
            <a:avLst/>
          </a:prstGeom>
          <a:solidFill>
            <a:srgbClr val="01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16DDBA-E6ED-C3E9-3444-C4E248A1E823}"/>
              </a:ext>
            </a:extLst>
          </p:cNvPr>
          <p:cNvSpPr txBox="1"/>
          <p:nvPr/>
        </p:nvSpPr>
        <p:spPr>
          <a:xfrm>
            <a:off x="629658" y="2200764"/>
            <a:ext cx="7187138" cy="25178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Para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materializar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nossa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visão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,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estamos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focados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em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um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lançamento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estratégico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do MVP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(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Mínimo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Produto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Viável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)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em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um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prazo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agressivo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de um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mês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.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Os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objetivos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deste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MVP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são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claros e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focados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>
              <a:solidFill>
                <a:srgbClr val="1A2A47"/>
              </a:solidFill>
              <a:latin typeface="Verdana"/>
              <a:ea typeface="Tahoma"/>
              <a:cs typeface="Tahoma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Validar a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tese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de mercado: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Confirmar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a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demanda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real pela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correção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postural via IA.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Demonstrar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nossa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capacidade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de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inovação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: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Apresentar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uma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solução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pioneira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no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setor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Coletar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feedback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valioso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: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Obter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insights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diretos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dos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usuários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para as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próximas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fases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Estabelecer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uma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vantagem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b="1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competitiva</a:t>
            </a:r>
            <a:r>
              <a:rPr lang="en-US" b="1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: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Posicionar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a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FitAI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como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líder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em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</a:t>
            </a:r>
            <a:r>
              <a:rPr lang="en-US" kern="1200" err="1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tecnologia</a:t>
            </a:r>
            <a:r>
              <a:rPr lang="en-US" kern="1200">
                <a:solidFill>
                  <a:srgbClr val="1A2A47"/>
                </a:solidFill>
                <a:latin typeface="Verdana"/>
                <a:ea typeface="Tahoma"/>
                <a:cs typeface="Tahoma"/>
              </a:rPr>
              <a:t> fitness.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rgbClr val="01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Google Shape;155;p22">
            <a:extLst>
              <a:ext uri="{FF2B5EF4-FFF2-40B4-BE49-F238E27FC236}">
                <a16:creationId xmlns:a16="http://schemas.microsoft.com/office/drawing/2014/main" id="{3D4ABFEF-D952-DE55-0A83-E14593C07C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38802" y="4869180"/>
            <a:ext cx="791787" cy="2738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algn="r">
              <a:lnSpc>
                <a:spcPct val="90000"/>
              </a:lnSpc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700" b="0" kern="1200">
                <a:solidFill>
                  <a:prstClr val="black">
                    <a:tint val="75000"/>
                  </a:prstClr>
                </a:solidFill>
                <a:ea typeface="+mn-ea"/>
                <a:cs typeface="+mn-cs"/>
              </a:rPr>
              <a:pPr marL="0" algn="r">
                <a:lnSpc>
                  <a:spcPct val="90000"/>
                </a:lnSpc>
                <a:spcAft>
                  <a:spcPts val="600"/>
                </a:spcAft>
                <a:buClrTx/>
                <a:defRPr/>
              </a:pPr>
              <a:t>9</a:t>
            </a:fld>
            <a:endParaRPr lang="en-US" sz="700" b="0" kern="1200">
              <a:solidFill>
                <a:prstClr val="black">
                  <a:tint val="7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5" name="Google Shape;139;p21">
            <a:extLst>
              <a:ext uri="{FF2B5EF4-FFF2-40B4-BE49-F238E27FC236}">
                <a16:creationId xmlns:a16="http://schemas.microsoft.com/office/drawing/2014/main" id="{8BADE0BC-4D16-1B63-EDAB-85B163B03278}"/>
              </a:ext>
            </a:extLst>
          </p:cNvPr>
          <p:cNvSpPr/>
          <p:nvPr/>
        </p:nvSpPr>
        <p:spPr>
          <a:xfrm>
            <a:off x="7144" y="4719145"/>
            <a:ext cx="462280" cy="424497"/>
          </a:xfrm>
          <a:custGeom>
            <a:avLst/>
            <a:gdLst/>
            <a:ahLst/>
            <a:cxnLst/>
            <a:rect l="l" t="t" r="r" b="b"/>
            <a:pathLst>
              <a:path w="924560" h="848995" extrusionOk="0">
                <a:moveTo>
                  <a:pt x="924075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790725" y="0"/>
                </a:lnTo>
                <a:lnTo>
                  <a:pt x="832873" y="6798"/>
                </a:lnTo>
                <a:lnTo>
                  <a:pt x="869479" y="25728"/>
                </a:lnTo>
                <a:lnTo>
                  <a:pt x="898346" y="54595"/>
                </a:lnTo>
                <a:lnTo>
                  <a:pt x="917276" y="91201"/>
                </a:lnTo>
                <a:lnTo>
                  <a:pt x="924075" y="133349"/>
                </a:lnTo>
                <a:lnTo>
                  <a:pt x="924075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700">
              <a:solidFill>
                <a:srgbClr val="011232"/>
              </a:solidFill>
            </a:endParaRPr>
          </a:p>
        </p:txBody>
      </p:sp>
      <p:sp>
        <p:nvSpPr>
          <p:cNvPr id="8" name="Google Shape;97;p19">
            <a:extLst>
              <a:ext uri="{FF2B5EF4-FFF2-40B4-BE49-F238E27FC236}">
                <a16:creationId xmlns:a16="http://schemas.microsoft.com/office/drawing/2014/main" id="{9C0F5F06-FABC-6D93-73AC-5E34CBDFDE1A}"/>
              </a:ext>
            </a:extLst>
          </p:cNvPr>
          <p:cNvSpPr txBox="1"/>
          <p:nvPr/>
        </p:nvSpPr>
        <p:spPr>
          <a:xfrm>
            <a:off x="127483" y="4746524"/>
            <a:ext cx="221336" cy="36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108221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>
          <a:extLst>
            <a:ext uri="{FF2B5EF4-FFF2-40B4-BE49-F238E27FC236}">
              <a16:creationId xmlns:a16="http://schemas.microsoft.com/office/drawing/2014/main" id="{7DBEE6FF-F9B5-E7C2-AA39-111710FAF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72FB6EDE-4003-EC97-B673-67C841CE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84" y="759391"/>
            <a:ext cx="7136901" cy="4360624"/>
          </a:xfrm>
          <a:prstGeom prst="rect">
            <a:avLst/>
          </a:prstGeom>
        </p:spPr>
      </p:pic>
      <p:grpSp>
        <p:nvGrpSpPr>
          <p:cNvPr id="1883" name="Google Shape;1883;p114">
            <a:extLst>
              <a:ext uri="{FF2B5EF4-FFF2-40B4-BE49-F238E27FC236}">
                <a16:creationId xmlns:a16="http://schemas.microsoft.com/office/drawing/2014/main" id="{F1F49232-E434-11A0-7DC5-5D7EC534BB75}"/>
              </a:ext>
            </a:extLst>
          </p:cNvPr>
          <p:cNvGrpSpPr/>
          <p:nvPr/>
        </p:nvGrpSpPr>
        <p:grpSpPr>
          <a:xfrm>
            <a:off x="0" y="0"/>
            <a:ext cx="9144000" cy="5120842"/>
            <a:chOff x="0" y="0"/>
            <a:chExt cx="18288000" cy="10241684"/>
          </a:xfrm>
        </p:grpSpPr>
        <p:sp>
          <p:nvSpPr>
            <p:cNvPr id="1884" name="Google Shape;1884;p114">
              <a:extLst>
                <a:ext uri="{FF2B5EF4-FFF2-40B4-BE49-F238E27FC236}">
                  <a16:creationId xmlns:a16="http://schemas.microsoft.com/office/drawing/2014/main" id="{A4B7934A-3260-6C57-5303-A65A8516D560}"/>
                </a:ext>
              </a:extLst>
            </p:cNvPr>
            <p:cNvSpPr/>
            <p:nvPr/>
          </p:nvSpPr>
          <p:spPr>
            <a:xfrm>
              <a:off x="0" y="9392690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86" name="Google Shape;1886;p114">
              <a:extLst>
                <a:ext uri="{FF2B5EF4-FFF2-40B4-BE49-F238E27FC236}">
                  <a16:creationId xmlns:a16="http://schemas.microsoft.com/office/drawing/2014/main" id="{BCD1F340-74B1-8BB5-2F47-57B7288503AB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87" name="Google Shape;1887;p114">
            <a:extLst>
              <a:ext uri="{FF2B5EF4-FFF2-40B4-BE49-F238E27FC236}">
                <a16:creationId xmlns:a16="http://schemas.microsoft.com/office/drawing/2014/main" id="{A53E8C9F-89FA-B04E-D70D-0B741E6512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ea typeface="Calibri"/>
                <a:cs typeface="Calibri"/>
                <a:sym typeface="Calibri"/>
              </a:rPr>
              <a:t>SEQUÊNCIA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888" name="Google Shape;1888;p114">
            <a:extLst>
              <a:ext uri="{FF2B5EF4-FFF2-40B4-BE49-F238E27FC236}">
                <a16:creationId xmlns:a16="http://schemas.microsoft.com/office/drawing/2014/main" id="{1765C381-D0B7-1073-83BE-024C603475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7523" y="4738572"/>
            <a:ext cx="509142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dirty="0">
                <a:solidFill>
                  <a:schemeClr val="bg1"/>
                </a:solidFill>
              </a:rPr>
              <a:pPr marL="254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90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1889" name="Google Shape;1889;p114">
            <a:extLst>
              <a:ext uri="{FF2B5EF4-FFF2-40B4-BE49-F238E27FC236}">
                <a16:creationId xmlns:a16="http://schemas.microsoft.com/office/drawing/2014/main" id="{6E97DDA5-4F84-23C5-ABA3-55F43F1FD457}"/>
              </a:ext>
            </a:extLst>
          </p:cNvPr>
          <p:cNvSpPr txBox="1"/>
          <p:nvPr/>
        </p:nvSpPr>
        <p:spPr>
          <a:xfrm>
            <a:off x="6053709" y="274638"/>
            <a:ext cx="2854157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  <a:sym typeface="Calibri"/>
              </a:rPr>
              <a:t>Visualizar Progresso – Registrar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2924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>
          <a:extLst>
            <a:ext uri="{FF2B5EF4-FFF2-40B4-BE49-F238E27FC236}">
              <a16:creationId xmlns:a16="http://schemas.microsoft.com/office/drawing/2014/main" id="{EE75A0CE-1239-0590-BE68-4A19B0781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3BEB39D8-EDA7-588A-89DC-F0ADD75F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21" y="775048"/>
            <a:ext cx="6934711" cy="4368453"/>
          </a:xfrm>
          <a:prstGeom prst="rect">
            <a:avLst/>
          </a:prstGeom>
        </p:spPr>
      </p:pic>
      <p:grpSp>
        <p:nvGrpSpPr>
          <p:cNvPr id="1883" name="Google Shape;1883;p114">
            <a:extLst>
              <a:ext uri="{FF2B5EF4-FFF2-40B4-BE49-F238E27FC236}">
                <a16:creationId xmlns:a16="http://schemas.microsoft.com/office/drawing/2014/main" id="{706C143C-A409-4A45-4E73-E39FF99160A2}"/>
              </a:ext>
            </a:extLst>
          </p:cNvPr>
          <p:cNvGrpSpPr/>
          <p:nvPr/>
        </p:nvGrpSpPr>
        <p:grpSpPr>
          <a:xfrm>
            <a:off x="0" y="0"/>
            <a:ext cx="9144000" cy="5135129"/>
            <a:chOff x="0" y="0"/>
            <a:chExt cx="18288000" cy="10270258"/>
          </a:xfrm>
        </p:grpSpPr>
        <p:sp>
          <p:nvSpPr>
            <p:cNvPr id="1884" name="Google Shape;1884;p114">
              <a:extLst>
                <a:ext uri="{FF2B5EF4-FFF2-40B4-BE49-F238E27FC236}">
                  <a16:creationId xmlns:a16="http://schemas.microsoft.com/office/drawing/2014/main" id="{CCC15195-F948-029A-BE6D-14F014A841BF}"/>
                </a:ext>
              </a:extLst>
            </p:cNvPr>
            <p:cNvSpPr/>
            <p:nvPr/>
          </p:nvSpPr>
          <p:spPr>
            <a:xfrm>
              <a:off x="14286" y="9421264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86" name="Google Shape;1886;p114">
              <a:extLst>
                <a:ext uri="{FF2B5EF4-FFF2-40B4-BE49-F238E27FC236}">
                  <a16:creationId xmlns:a16="http://schemas.microsoft.com/office/drawing/2014/main" id="{13089925-D88E-494A-8CAB-03606D8C5CFE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87" name="Google Shape;1887;p114">
            <a:extLst>
              <a:ext uri="{FF2B5EF4-FFF2-40B4-BE49-F238E27FC236}">
                <a16:creationId xmlns:a16="http://schemas.microsoft.com/office/drawing/2014/main" id="{3E27B5D9-21A8-D095-119E-896A840B8C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ea typeface="Calibri"/>
                <a:cs typeface="Calibri"/>
                <a:sym typeface="Calibri"/>
              </a:rPr>
              <a:t>SEQUÊNCIA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888" name="Google Shape;1888;p114">
            <a:extLst>
              <a:ext uri="{FF2B5EF4-FFF2-40B4-BE49-F238E27FC236}">
                <a16:creationId xmlns:a16="http://schemas.microsoft.com/office/drawing/2014/main" id="{2FF1D13B-332F-E2C8-33B6-19F89D4F79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028" y="4752860"/>
            <a:ext cx="509142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1"/>
                </a:solidFill>
              </a:rPr>
              <a:t>91</a:t>
            </a:r>
          </a:p>
        </p:txBody>
      </p:sp>
      <p:sp>
        <p:nvSpPr>
          <p:cNvPr id="1889" name="Google Shape;1889;p114">
            <a:extLst>
              <a:ext uri="{FF2B5EF4-FFF2-40B4-BE49-F238E27FC236}">
                <a16:creationId xmlns:a16="http://schemas.microsoft.com/office/drawing/2014/main" id="{374E9159-90BB-FCBF-468B-78152514AF0D}"/>
              </a:ext>
            </a:extLst>
          </p:cNvPr>
          <p:cNvSpPr txBox="1"/>
          <p:nvPr/>
        </p:nvSpPr>
        <p:spPr>
          <a:xfrm>
            <a:off x="6069368" y="274638"/>
            <a:ext cx="2940271" cy="46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1A2A47"/>
                </a:solidFill>
                <a:latin typeface="Tahoma"/>
                <a:ea typeface="Calibri"/>
                <a:cs typeface="Calibri"/>
                <a:sym typeface="Calibri"/>
              </a:rPr>
              <a:t>Acessar Registro e Análise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5962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>
          <a:extLst>
            <a:ext uri="{FF2B5EF4-FFF2-40B4-BE49-F238E27FC236}">
              <a16:creationId xmlns:a16="http://schemas.microsoft.com/office/drawing/2014/main" id="{B8BA4A65-F5B4-A24A-6DF1-8EC6B654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3" name="Google Shape;1883;p114">
            <a:extLst>
              <a:ext uri="{FF2B5EF4-FFF2-40B4-BE49-F238E27FC236}">
                <a16:creationId xmlns:a16="http://schemas.microsoft.com/office/drawing/2014/main" id="{85A548F2-2397-65C4-A63A-38CE1B9FFD88}"/>
              </a:ext>
            </a:extLst>
          </p:cNvPr>
          <p:cNvGrpSpPr/>
          <p:nvPr/>
        </p:nvGrpSpPr>
        <p:grpSpPr>
          <a:xfrm>
            <a:off x="0" y="0"/>
            <a:ext cx="9144000" cy="5142273"/>
            <a:chOff x="0" y="0"/>
            <a:chExt cx="18288000" cy="10284546"/>
          </a:xfrm>
        </p:grpSpPr>
        <p:sp>
          <p:nvSpPr>
            <p:cNvPr id="1884" name="Google Shape;1884;p114">
              <a:extLst>
                <a:ext uri="{FF2B5EF4-FFF2-40B4-BE49-F238E27FC236}">
                  <a16:creationId xmlns:a16="http://schemas.microsoft.com/office/drawing/2014/main" id="{7A26E668-6254-5B79-7A44-0E0D8D6ACC08}"/>
                </a:ext>
              </a:extLst>
            </p:cNvPr>
            <p:cNvSpPr/>
            <p:nvPr/>
          </p:nvSpPr>
          <p:spPr>
            <a:xfrm>
              <a:off x="14286" y="9435552"/>
              <a:ext cx="924560" cy="848994"/>
            </a:xfrm>
            <a:custGeom>
              <a:avLst/>
              <a:gdLst/>
              <a:ahLst/>
              <a:cxnLst/>
              <a:rect l="l" t="t" r="r" b="b"/>
              <a:pathLst>
                <a:path w="924560" h="848995" extrusionOk="0">
                  <a:moveTo>
                    <a:pt x="924075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790725" y="0"/>
                  </a:lnTo>
                  <a:lnTo>
                    <a:pt x="832873" y="6798"/>
                  </a:lnTo>
                  <a:lnTo>
                    <a:pt x="869479" y="25728"/>
                  </a:lnTo>
                  <a:lnTo>
                    <a:pt x="898346" y="54595"/>
                  </a:lnTo>
                  <a:lnTo>
                    <a:pt x="917276" y="91201"/>
                  </a:lnTo>
                  <a:lnTo>
                    <a:pt x="924075" y="133349"/>
                  </a:lnTo>
                  <a:lnTo>
                    <a:pt x="924075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86" name="Google Shape;1886;p114">
              <a:extLst>
                <a:ext uri="{FF2B5EF4-FFF2-40B4-BE49-F238E27FC236}">
                  <a16:creationId xmlns:a16="http://schemas.microsoft.com/office/drawing/2014/main" id="{8E549090-D4F2-D347-BCEE-49B711C738C8}"/>
                </a:ext>
              </a:extLst>
            </p:cNvPr>
            <p:cNvSpPr/>
            <p:nvPr/>
          </p:nvSpPr>
          <p:spPr>
            <a:xfrm>
              <a:off x="0" y="0"/>
              <a:ext cx="18288000" cy="1577340"/>
            </a:xfrm>
            <a:custGeom>
              <a:avLst/>
              <a:gdLst/>
              <a:ahLst/>
              <a:cxnLst/>
              <a:rect l="l" t="t" r="r" b="b"/>
              <a:pathLst>
                <a:path w="18288000" h="1577340" extrusionOk="0">
                  <a:moveTo>
                    <a:pt x="18288000" y="1577181"/>
                  </a:moveTo>
                  <a:lnTo>
                    <a:pt x="0" y="157718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577181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87" name="Google Shape;1887;p114">
            <a:extLst>
              <a:ext uri="{FF2B5EF4-FFF2-40B4-BE49-F238E27FC236}">
                <a16:creationId xmlns:a16="http://schemas.microsoft.com/office/drawing/2014/main" id="{9EB8BAE2-C7D9-1288-3F31-7D0E022E4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814" y="174442"/>
            <a:ext cx="5323840" cy="42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</a:rPr>
              <a:t>DIAGRAMAS DE </a:t>
            </a:r>
            <a:r>
              <a:rPr lang="pt-BR" b="1">
                <a:solidFill>
                  <a:srgbClr val="011232"/>
                </a:solidFill>
                <a:ea typeface="Calibri"/>
                <a:cs typeface="Calibri"/>
                <a:sym typeface="Calibri"/>
              </a:rPr>
              <a:t>SEQUÊNCIA</a:t>
            </a:r>
            <a:endParaRPr lang="pt-BR">
              <a:solidFill>
                <a:srgbClr val="011232"/>
              </a:solidFill>
            </a:endParaRPr>
          </a:p>
        </p:txBody>
      </p:sp>
      <p:sp>
        <p:nvSpPr>
          <p:cNvPr id="1888" name="Google Shape;1888;p114">
            <a:extLst>
              <a:ext uri="{FF2B5EF4-FFF2-40B4-BE49-F238E27FC236}">
                <a16:creationId xmlns:a16="http://schemas.microsoft.com/office/drawing/2014/main" id="{AB5233D4-4D82-192D-F823-FA7F0F75D2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637" y="4760003"/>
            <a:ext cx="509142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1"/>
                </a:solidFill>
              </a:rPr>
              <a:t>92</a:t>
            </a:r>
          </a:p>
        </p:txBody>
      </p:sp>
      <p:sp>
        <p:nvSpPr>
          <p:cNvPr id="1889" name="Google Shape;1889;p114">
            <a:extLst>
              <a:ext uri="{FF2B5EF4-FFF2-40B4-BE49-F238E27FC236}">
                <a16:creationId xmlns:a16="http://schemas.microsoft.com/office/drawing/2014/main" id="{5205ADDB-F4E5-5BA8-9513-C02E45C779A2}"/>
              </a:ext>
            </a:extLst>
          </p:cNvPr>
          <p:cNvSpPr txBox="1"/>
          <p:nvPr/>
        </p:nvSpPr>
        <p:spPr>
          <a:xfrm>
            <a:off x="6108511" y="274638"/>
            <a:ext cx="2799355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/>
            <a:r>
              <a:rPr lang="pt-BR" sz="1500" b="1">
                <a:solidFill>
                  <a:srgbClr val="011232"/>
                </a:solidFill>
                <a:latin typeface="Tahoma"/>
                <a:ea typeface="Calibri"/>
                <a:cs typeface="Calibri"/>
                <a:sym typeface="Calibri"/>
              </a:rPr>
              <a:t>Acessar Opções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38DB00DB-6EEA-52F4-C263-E77650A3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5" y="811909"/>
            <a:ext cx="8522788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602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3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EC6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069" name="Google Shape;2069;p132"/>
          <p:cNvSpPr txBox="1"/>
          <p:nvPr/>
        </p:nvSpPr>
        <p:spPr>
          <a:xfrm>
            <a:off x="2336465" y="2517766"/>
            <a:ext cx="4471352" cy="74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marR="0" lvl="0" indent="0" algn="just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1A2A47"/>
                </a:solidFill>
                <a:latin typeface="Verdana"/>
                <a:ea typeface="Calibri"/>
                <a:cs typeface="Calibri"/>
                <a:sym typeface="Calibri"/>
              </a:rPr>
              <a:t>Descreve </a:t>
            </a:r>
            <a:r>
              <a:rPr lang="pt-BR">
                <a:solidFill>
                  <a:srgbClr val="1A2A47"/>
                </a:solidFill>
                <a:latin typeface="Verdana"/>
                <a:ea typeface="Tahoma"/>
                <a:cs typeface="Tahoma"/>
                <a:sym typeface="Tahoma"/>
              </a:rPr>
              <a:t>os </a:t>
            </a:r>
            <a:r>
              <a:rPr lang="pt-BR" b="1">
                <a:solidFill>
                  <a:srgbClr val="1A2A47"/>
                </a:solidFill>
                <a:latin typeface="Verdana"/>
                <a:ea typeface="Calibri"/>
                <a:cs typeface="Calibri"/>
                <a:sym typeface="Calibri"/>
              </a:rPr>
              <a:t>estados possíveis </a:t>
            </a:r>
            <a:r>
              <a:rPr lang="pt-BR">
                <a:solidFill>
                  <a:srgbClr val="1A2A47"/>
                </a:solidFill>
                <a:latin typeface="Verdana"/>
                <a:ea typeface="Tahoma"/>
                <a:cs typeface="Tahoma"/>
                <a:sym typeface="Tahoma"/>
              </a:rPr>
              <a:t>de um objeto e as transições entre eles, </a:t>
            </a:r>
            <a:r>
              <a:rPr lang="pt-BR" b="1">
                <a:solidFill>
                  <a:srgbClr val="1A2A47"/>
                </a:solidFill>
                <a:latin typeface="Verdana"/>
                <a:ea typeface="Calibri"/>
                <a:cs typeface="Calibri"/>
                <a:sym typeface="Calibri"/>
              </a:rPr>
              <a:t>modelando seu ciclo de vida e reações a eventos no sistema.</a:t>
            </a:r>
            <a:endParaRPr lang="pt-BR">
              <a:solidFill>
                <a:srgbClr val="1A2A47"/>
              </a:solidFill>
              <a:latin typeface="Verdana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132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1A2A47"/>
                </a:solidFill>
              </a:rPr>
              <a:t>DIAGRAMAS DE</a:t>
            </a:r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1A2A47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lang="pt-BR" sz="3300">
              <a:solidFill>
                <a:srgbClr val="1A2A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1" name="Google Shape;2071;p132"/>
          <p:cNvGrpSpPr/>
          <p:nvPr/>
        </p:nvGrpSpPr>
        <p:grpSpPr>
          <a:xfrm>
            <a:off x="101162" y="-57150"/>
            <a:ext cx="9144030" cy="5143644"/>
            <a:chOff x="0" y="0"/>
            <a:chExt cx="18288053" cy="10287285"/>
          </a:xfrm>
        </p:grpSpPr>
        <p:sp>
          <p:nvSpPr>
            <p:cNvPr id="2072" name="Google Shape;2072;p132"/>
            <p:cNvSpPr/>
            <p:nvPr/>
          </p:nvSpPr>
          <p:spPr>
            <a:xfrm>
              <a:off x="14270124" y="1199562"/>
              <a:ext cx="3311525" cy="3311525"/>
            </a:xfrm>
            <a:custGeom>
              <a:avLst/>
              <a:gdLst/>
              <a:ahLst/>
              <a:cxnLst/>
              <a:rect l="l" t="t" r="r" b="b"/>
              <a:pathLst>
                <a:path w="3311525" h="3311525" extrusionOk="0">
                  <a:moveTo>
                    <a:pt x="3272161" y="1749901"/>
                  </a:moveTo>
                  <a:lnTo>
                    <a:pt x="1749900" y="3272161"/>
                  </a:lnTo>
                  <a:lnTo>
                    <a:pt x="1706639" y="3301068"/>
                  </a:lnTo>
                  <a:lnTo>
                    <a:pt x="1655609" y="3311218"/>
                  </a:lnTo>
                  <a:lnTo>
                    <a:pt x="1629472" y="3308632"/>
                  </a:lnTo>
                  <a:lnTo>
                    <a:pt x="1581627" y="3288814"/>
                  </a:lnTo>
                  <a:lnTo>
                    <a:pt x="39164" y="1749811"/>
                  </a:lnTo>
                  <a:lnTo>
                    <a:pt x="10150" y="1706639"/>
                  </a:lnTo>
                  <a:lnTo>
                    <a:pt x="0" y="1655609"/>
                  </a:lnTo>
                  <a:lnTo>
                    <a:pt x="2585" y="1629472"/>
                  </a:lnTo>
                  <a:lnTo>
                    <a:pt x="22404" y="1581627"/>
                  </a:lnTo>
                  <a:lnTo>
                    <a:pt x="1561317" y="39056"/>
                  </a:lnTo>
                  <a:lnTo>
                    <a:pt x="1604578" y="10150"/>
                  </a:lnTo>
                  <a:lnTo>
                    <a:pt x="1655609" y="0"/>
                  </a:lnTo>
                  <a:lnTo>
                    <a:pt x="1681745" y="2586"/>
                  </a:lnTo>
                  <a:lnTo>
                    <a:pt x="1729591" y="22404"/>
                  </a:lnTo>
                  <a:lnTo>
                    <a:pt x="3272161" y="1561317"/>
                  </a:lnTo>
                  <a:lnTo>
                    <a:pt x="3301068" y="1604579"/>
                  </a:lnTo>
                  <a:lnTo>
                    <a:pt x="3311218" y="1655609"/>
                  </a:lnTo>
                  <a:lnTo>
                    <a:pt x="3308632" y="1681746"/>
                  </a:lnTo>
                  <a:lnTo>
                    <a:pt x="3301068" y="1706639"/>
                  </a:lnTo>
                  <a:lnTo>
                    <a:pt x="3288814" y="1729591"/>
                  </a:lnTo>
                  <a:lnTo>
                    <a:pt x="3272161" y="1749901"/>
                  </a:lnTo>
                </a:path>
              </a:pathLst>
            </a:custGeom>
            <a:solidFill>
              <a:srgbClr val="CEC6BD"/>
            </a:solidFill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73" name="Google Shape;2073;p132"/>
            <p:cNvSpPr/>
            <p:nvPr/>
          </p:nvSpPr>
          <p:spPr>
            <a:xfrm>
              <a:off x="12419581" y="0"/>
              <a:ext cx="4454525" cy="2170430"/>
            </a:xfrm>
            <a:custGeom>
              <a:avLst/>
              <a:gdLst/>
              <a:ahLst/>
              <a:cxnLst/>
              <a:rect l="l" t="t" r="r" b="b"/>
              <a:pathLst>
                <a:path w="4454525" h="2170430" extrusionOk="0">
                  <a:moveTo>
                    <a:pt x="4454365" y="0"/>
                  </a:moveTo>
                  <a:lnTo>
                    <a:pt x="2321473" y="2132891"/>
                  </a:lnTo>
                  <a:lnTo>
                    <a:pt x="2286863" y="2157888"/>
                  </a:lnTo>
                  <a:lnTo>
                    <a:pt x="2247593" y="2170386"/>
                  </a:lnTo>
                  <a:lnTo>
                    <a:pt x="2206771" y="2170386"/>
                  </a:lnTo>
                  <a:lnTo>
                    <a:pt x="2167501" y="2157887"/>
                  </a:lnTo>
                  <a:lnTo>
                    <a:pt x="2132891" y="2132891"/>
                  </a:lnTo>
                  <a:lnTo>
                    <a:pt x="0" y="0"/>
                  </a:lnTo>
                </a:path>
              </a:pathLst>
            </a:custGeom>
            <a:solidFill>
              <a:srgbClr val="CEC6BD"/>
            </a:solidFill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74" name="Google Shape;2074;p132"/>
            <p:cNvSpPr/>
            <p:nvPr/>
          </p:nvSpPr>
          <p:spPr>
            <a:xfrm>
              <a:off x="16072538" y="0"/>
              <a:ext cx="2215515" cy="3315970"/>
            </a:xfrm>
            <a:custGeom>
              <a:avLst/>
              <a:gdLst/>
              <a:ahLst/>
              <a:cxnLst/>
              <a:rect l="l" t="t" r="r" b="b"/>
              <a:pathLst>
                <a:path w="2215515" h="3315970" extrusionOk="0">
                  <a:moveTo>
                    <a:pt x="2215460" y="3315569"/>
                  </a:moveTo>
                  <a:lnTo>
                    <a:pt x="37494" y="1137602"/>
                  </a:lnTo>
                  <a:lnTo>
                    <a:pt x="12498" y="1102992"/>
                  </a:lnTo>
                  <a:lnTo>
                    <a:pt x="0" y="1063722"/>
                  </a:lnTo>
                  <a:lnTo>
                    <a:pt x="0" y="1022900"/>
                  </a:lnTo>
                  <a:lnTo>
                    <a:pt x="12498" y="983630"/>
                  </a:lnTo>
                  <a:lnTo>
                    <a:pt x="37494" y="949020"/>
                  </a:lnTo>
                  <a:lnTo>
                    <a:pt x="986514" y="0"/>
                  </a:lnTo>
                </a:path>
              </a:pathLst>
            </a:custGeom>
            <a:solidFill>
              <a:srgbClr val="CEC6BD"/>
            </a:solidFill>
            <a:ln w="1523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75" name="Google Shape;2075;p132"/>
            <p:cNvSpPr/>
            <p:nvPr/>
          </p:nvSpPr>
          <p:spPr>
            <a:xfrm>
              <a:off x="0" y="9438291"/>
              <a:ext cx="1456690" cy="848994"/>
            </a:xfrm>
            <a:custGeom>
              <a:avLst/>
              <a:gdLst/>
              <a:ahLst/>
              <a:cxnLst/>
              <a:rect l="l" t="t" r="r" b="b"/>
              <a:pathLst>
                <a:path w="1456690" h="848995" extrusionOk="0">
                  <a:moveTo>
                    <a:pt x="1456353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1324124" y="0"/>
                  </a:lnTo>
                  <a:lnTo>
                    <a:pt x="1366273" y="6798"/>
                  </a:lnTo>
                  <a:lnTo>
                    <a:pt x="1402879" y="25729"/>
                  </a:lnTo>
                  <a:lnTo>
                    <a:pt x="1431746" y="54595"/>
                  </a:lnTo>
                  <a:lnTo>
                    <a:pt x="1450676" y="91201"/>
                  </a:lnTo>
                  <a:lnTo>
                    <a:pt x="1456353" y="126394"/>
                  </a:lnTo>
                  <a:lnTo>
                    <a:pt x="1456353" y="848708"/>
                  </a:lnTo>
                  <a:close/>
                </a:path>
              </a:pathLst>
            </a:custGeom>
            <a:solidFill>
              <a:srgbClr val="CEC6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" name="Google Shape;2093;p133">
            <a:extLst>
              <a:ext uri="{FF2B5EF4-FFF2-40B4-BE49-F238E27FC236}">
                <a16:creationId xmlns:a16="http://schemas.microsoft.com/office/drawing/2014/main" id="{54BBE7EB-0F66-89B7-0AAF-44AA1F5F7D79}"/>
              </a:ext>
            </a:extLst>
          </p:cNvPr>
          <p:cNvSpPr/>
          <p:nvPr/>
        </p:nvSpPr>
        <p:spPr>
          <a:xfrm>
            <a:off x="0" y="4712576"/>
            <a:ext cx="728345" cy="424497"/>
          </a:xfrm>
          <a:custGeom>
            <a:avLst/>
            <a:gdLst/>
            <a:ahLst/>
            <a:cxnLst/>
            <a:rect l="l" t="t" r="r" b="b"/>
            <a:pathLst>
              <a:path w="1456690" h="848995" extrusionOk="0">
                <a:moveTo>
                  <a:pt x="1456353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1324124" y="0"/>
                </a:lnTo>
                <a:lnTo>
                  <a:pt x="1366273" y="6798"/>
                </a:lnTo>
                <a:lnTo>
                  <a:pt x="1402879" y="25729"/>
                </a:lnTo>
                <a:lnTo>
                  <a:pt x="1431746" y="54595"/>
                </a:lnTo>
                <a:lnTo>
                  <a:pt x="1450676" y="91201"/>
                </a:lnTo>
                <a:lnTo>
                  <a:pt x="1456353" y="126394"/>
                </a:lnTo>
                <a:lnTo>
                  <a:pt x="1456353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076" name="Google Shape;2076;p132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93;p133">
            <a:extLst>
              <a:ext uri="{FF2B5EF4-FFF2-40B4-BE49-F238E27FC236}">
                <a16:creationId xmlns:a16="http://schemas.microsoft.com/office/drawing/2014/main" id="{A808B314-C89A-49E0-7AA8-08CE36F9A10A}"/>
              </a:ext>
            </a:extLst>
          </p:cNvPr>
          <p:cNvSpPr/>
          <p:nvPr/>
        </p:nvSpPr>
        <p:spPr>
          <a:xfrm>
            <a:off x="0" y="4712576"/>
            <a:ext cx="728345" cy="424497"/>
          </a:xfrm>
          <a:custGeom>
            <a:avLst/>
            <a:gdLst/>
            <a:ahLst/>
            <a:cxnLst/>
            <a:rect l="l" t="t" r="r" b="b"/>
            <a:pathLst>
              <a:path w="1456690" h="848995" extrusionOk="0">
                <a:moveTo>
                  <a:pt x="1456353" y="848708"/>
                </a:moveTo>
                <a:lnTo>
                  <a:pt x="0" y="848708"/>
                </a:lnTo>
                <a:lnTo>
                  <a:pt x="0" y="4633"/>
                </a:lnTo>
                <a:lnTo>
                  <a:pt x="28725" y="0"/>
                </a:lnTo>
                <a:lnTo>
                  <a:pt x="1324124" y="0"/>
                </a:lnTo>
                <a:lnTo>
                  <a:pt x="1366273" y="6798"/>
                </a:lnTo>
                <a:lnTo>
                  <a:pt x="1402879" y="25729"/>
                </a:lnTo>
                <a:lnTo>
                  <a:pt x="1431746" y="54595"/>
                </a:lnTo>
                <a:lnTo>
                  <a:pt x="1450676" y="91201"/>
                </a:lnTo>
                <a:lnTo>
                  <a:pt x="1456353" y="126394"/>
                </a:lnTo>
                <a:lnTo>
                  <a:pt x="1456353" y="848708"/>
                </a:lnTo>
                <a:close/>
              </a:path>
            </a:pathLst>
          </a:custGeom>
          <a:solidFill>
            <a:srgbClr val="01123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081" name="Google Shape;2081;p133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2" name="Google Shape;2082;p133"/>
          <p:cNvGrpSpPr/>
          <p:nvPr/>
        </p:nvGrpSpPr>
        <p:grpSpPr>
          <a:xfrm>
            <a:off x="1481755" y="2147773"/>
            <a:ext cx="6190136" cy="847957"/>
            <a:chOff x="2963509" y="4295545"/>
            <a:chExt cx="12380269" cy="1695913"/>
          </a:xfrm>
        </p:grpSpPr>
        <p:sp>
          <p:nvSpPr>
            <p:cNvPr id="2083" name="Google Shape;2083;p133"/>
            <p:cNvSpPr/>
            <p:nvPr/>
          </p:nvSpPr>
          <p:spPr>
            <a:xfrm>
              <a:off x="2963509" y="4348078"/>
              <a:ext cx="1643380" cy="1643380"/>
            </a:xfrm>
            <a:custGeom>
              <a:avLst/>
              <a:gdLst/>
              <a:ahLst/>
              <a:cxnLst/>
              <a:rect l="l" t="t" r="r" b="b"/>
              <a:pathLst>
                <a:path w="1643380" h="1643379" extrusionOk="0">
                  <a:moveTo>
                    <a:pt x="821688" y="1643375"/>
                  </a:moveTo>
                  <a:lnTo>
                    <a:pt x="773407" y="1641980"/>
                  </a:lnTo>
                  <a:lnTo>
                    <a:pt x="725861" y="1637847"/>
                  </a:lnTo>
                  <a:lnTo>
                    <a:pt x="679127" y="1631053"/>
                  </a:lnTo>
                  <a:lnTo>
                    <a:pt x="633282" y="1621674"/>
                  </a:lnTo>
                  <a:lnTo>
                    <a:pt x="588402" y="1609788"/>
                  </a:lnTo>
                  <a:lnTo>
                    <a:pt x="544566" y="1595472"/>
                  </a:lnTo>
                  <a:lnTo>
                    <a:pt x="501849" y="1578803"/>
                  </a:lnTo>
                  <a:lnTo>
                    <a:pt x="460330" y="1559858"/>
                  </a:lnTo>
                  <a:lnTo>
                    <a:pt x="420084" y="1538714"/>
                  </a:lnTo>
                  <a:lnTo>
                    <a:pt x="381190" y="1515448"/>
                  </a:lnTo>
                  <a:lnTo>
                    <a:pt x="343724" y="1490138"/>
                  </a:lnTo>
                  <a:lnTo>
                    <a:pt x="307763" y="1462860"/>
                  </a:lnTo>
                  <a:lnTo>
                    <a:pt x="273385" y="1433691"/>
                  </a:lnTo>
                  <a:lnTo>
                    <a:pt x="240666" y="1402708"/>
                  </a:lnTo>
                  <a:lnTo>
                    <a:pt x="209684" y="1369990"/>
                  </a:lnTo>
                  <a:lnTo>
                    <a:pt x="180515" y="1335611"/>
                  </a:lnTo>
                  <a:lnTo>
                    <a:pt x="153237" y="1299650"/>
                  </a:lnTo>
                  <a:lnTo>
                    <a:pt x="127926" y="1262185"/>
                  </a:lnTo>
                  <a:lnTo>
                    <a:pt x="104661" y="1223290"/>
                  </a:lnTo>
                  <a:lnTo>
                    <a:pt x="83517" y="1183045"/>
                  </a:lnTo>
                  <a:lnTo>
                    <a:pt x="64572" y="1141525"/>
                  </a:lnTo>
                  <a:lnTo>
                    <a:pt x="47903" y="1098809"/>
                  </a:lnTo>
                  <a:lnTo>
                    <a:pt x="33587" y="1054972"/>
                  </a:lnTo>
                  <a:lnTo>
                    <a:pt x="21701" y="1010093"/>
                  </a:lnTo>
                  <a:lnTo>
                    <a:pt x="12322" y="964248"/>
                  </a:lnTo>
                  <a:lnTo>
                    <a:pt x="5528" y="917514"/>
                  </a:lnTo>
                  <a:lnTo>
                    <a:pt x="1394" y="869968"/>
                  </a:lnTo>
                  <a:lnTo>
                    <a:pt x="0" y="821688"/>
                  </a:lnTo>
                  <a:lnTo>
                    <a:pt x="1394" y="773407"/>
                  </a:lnTo>
                  <a:lnTo>
                    <a:pt x="5528" y="725861"/>
                  </a:lnTo>
                  <a:lnTo>
                    <a:pt x="12322" y="679127"/>
                  </a:lnTo>
                  <a:lnTo>
                    <a:pt x="21701" y="633282"/>
                  </a:lnTo>
                  <a:lnTo>
                    <a:pt x="33587" y="588403"/>
                  </a:lnTo>
                  <a:lnTo>
                    <a:pt x="47903" y="544566"/>
                  </a:lnTo>
                  <a:lnTo>
                    <a:pt x="64572" y="501849"/>
                  </a:lnTo>
                  <a:lnTo>
                    <a:pt x="83517" y="460330"/>
                  </a:lnTo>
                  <a:lnTo>
                    <a:pt x="104661" y="420085"/>
                  </a:lnTo>
                  <a:lnTo>
                    <a:pt x="127926" y="381190"/>
                  </a:lnTo>
                  <a:lnTo>
                    <a:pt x="153237" y="343724"/>
                  </a:lnTo>
                  <a:lnTo>
                    <a:pt x="180515" y="307764"/>
                  </a:lnTo>
                  <a:lnTo>
                    <a:pt x="209684" y="273385"/>
                  </a:lnTo>
                  <a:lnTo>
                    <a:pt x="240666" y="240666"/>
                  </a:lnTo>
                  <a:lnTo>
                    <a:pt x="273385" y="209684"/>
                  </a:lnTo>
                  <a:lnTo>
                    <a:pt x="307763" y="180515"/>
                  </a:lnTo>
                  <a:lnTo>
                    <a:pt x="343724" y="153237"/>
                  </a:lnTo>
                  <a:lnTo>
                    <a:pt x="381190" y="127926"/>
                  </a:lnTo>
                  <a:lnTo>
                    <a:pt x="420084" y="104661"/>
                  </a:lnTo>
                  <a:lnTo>
                    <a:pt x="460330" y="83517"/>
                  </a:lnTo>
                  <a:lnTo>
                    <a:pt x="501849" y="64572"/>
                  </a:lnTo>
                  <a:lnTo>
                    <a:pt x="544566" y="47903"/>
                  </a:lnTo>
                  <a:lnTo>
                    <a:pt x="588402" y="33587"/>
                  </a:lnTo>
                  <a:lnTo>
                    <a:pt x="633282" y="21701"/>
                  </a:lnTo>
                  <a:lnTo>
                    <a:pt x="679127" y="12322"/>
                  </a:lnTo>
                  <a:lnTo>
                    <a:pt x="725861" y="5528"/>
                  </a:lnTo>
                  <a:lnTo>
                    <a:pt x="773407" y="1394"/>
                  </a:lnTo>
                  <a:lnTo>
                    <a:pt x="821688" y="0"/>
                  </a:lnTo>
                  <a:lnTo>
                    <a:pt x="869968" y="1394"/>
                  </a:lnTo>
                  <a:lnTo>
                    <a:pt x="917514" y="5528"/>
                  </a:lnTo>
                  <a:lnTo>
                    <a:pt x="964248" y="12322"/>
                  </a:lnTo>
                  <a:lnTo>
                    <a:pt x="1010093" y="21701"/>
                  </a:lnTo>
                  <a:lnTo>
                    <a:pt x="1054972" y="33587"/>
                  </a:lnTo>
                  <a:lnTo>
                    <a:pt x="1098809" y="47903"/>
                  </a:lnTo>
                  <a:lnTo>
                    <a:pt x="1141525" y="64572"/>
                  </a:lnTo>
                  <a:lnTo>
                    <a:pt x="1183045" y="83517"/>
                  </a:lnTo>
                  <a:lnTo>
                    <a:pt x="1223290" y="104661"/>
                  </a:lnTo>
                  <a:lnTo>
                    <a:pt x="1262185" y="127926"/>
                  </a:lnTo>
                  <a:lnTo>
                    <a:pt x="1299651" y="153237"/>
                  </a:lnTo>
                  <a:lnTo>
                    <a:pt x="1335611" y="180515"/>
                  </a:lnTo>
                  <a:lnTo>
                    <a:pt x="1369989" y="209684"/>
                  </a:lnTo>
                  <a:lnTo>
                    <a:pt x="1402708" y="240666"/>
                  </a:lnTo>
                  <a:lnTo>
                    <a:pt x="1433691" y="273385"/>
                  </a:lnTo>
                  <a:lnTo>
                    <a:pt x="1462860" y="307764"/>
                  </a:lnTo>
                  <a:lnTo>
                    <a:pt x="1490138" y="343724"/>
                  </a:lnTo>
                  <a:lnTo>
                    <a:pt x="1515448" y="381190"/>
                  </a:lnTo>
                  <a:lnTo>
                    <a:pt x="1538714" y="420085"/>
                  </a:lnTo>
                  <a:lnTo>
                    <a:pt x="1559858" y="460330"/>
                  </a:lnTo>
                  <a:lnTo>
                    <a:pt x="1578803" y="501849"/>
                  </a:lnTo>
                  <a:lnTo>
                    <a:pt x="1595472" y="544566"/>
                  </a:lnTo>
                  <a:lnTo>
                    <a:pt x="1609788" y="588403"/>
                  </a:lnTo>
                  <a:lnTo>
                    <a:pt x="1621674" y="633282"/>
                  </a:lnTo>
                  <a:lnTo>
                    <a:pt x="1631052" y="679127"/>
                  </a:lnTo>
                  <a:lnTo>
                    <a:pt x="1637847" y="725861"/>
                  </a:lnTo>
                  <a:lnTo>
                    <a:pt x="1641980" y="773407"/>
                  </a:lnTo>
                  <a:lnTo>
                    <a:pt x="1643375" y="821688"/>
                  </a:lnTo>
                  <a:lnTo>
                    <a:pt x="1641980" y="869968"/>
                  </a:lnTo>
                  <a:lnTo>
                    <a:pt x="1637847" y="917514"/>
                  </a:lnTo>
                  <a:lnTo>
                    <a:pt x="1631052" y="964248"/>
                  </a:lnTo>
                  <a:lnTo>
                    <a:pt x="1621674" y="1010093"/>
                  </a:lnTo>
                  <a:lnTo>
                    <a:pt x="1609788" y="1054972"/>
                  </a:lnTo>
                  <a:lnTo>
                    <a:pt x="1595472" y="1098809"/>
                  </a:lnTo>
                  <a:lnTo>
                    <a:pt x="1578803" y="1141525"/>
                  </a:lnTo>
                  <a:lnTo>
                    <a:pt x="1559858" y="1183045"/>
                  </a:lnTo>
                  <a:lnTo>
                    <a:pt x="1538714" y="1223290"/>
                  </a:lnTo>
                  <a:lnTo>
                    <a:pt x="1515448" y="1262185"/>
                  </a:lnTo>
                  <a:lnTo>
                    <a:pt x="1490138" y="1299650"/>
                  </a:lnTo>
                  <a:lnTo>
                    <a:pt x="1462860" y="1335611"/>
                  </a:lnTo>
                  <a:lnTo>
                    <a:pt x="1433691" y="1369990"/>
                  </a:lnTo>
                  <a:lnTo>
                    <a:pt x="1402708" y="1402708"/>
                  </a:lnTo>
                  <a:lnTo>
                    <a:pt x="1369989" y="1433691"/>
                  </a:lnTo>
                  <a:lnTo>
                    <a:pt x="1335611" y="1462860"/>
                  </a:lnTo>
                  <a:lnTo>
                    <a:pt x="1299651" y="1490138"/>
                  </a:lnTo>
                  <a:lnTo>
                    <a:pt x="1262185" y="1515448"/>
                  </a:lnTo>
                  <a:lnTo>
                    <a:pt x="1223290" y="1538714"/>
                  </a:lnTo>
                  <a:lnTo>
                    <a:pt x="1183045" y="1559858"/>
                  </a:lnTo>
                  <a:lnTo>
                    <a:pt x="1141525" y="1578803"/>
                  </a:lnTo>
                  <a:lnTo>
                    <a:pt x="1098809" y="1595472"/>
                  </a:lnTo>
                  <a:lnTo>
                    <a:pt x="1054972" y="1609788"/>
                  </a:lnTo>
                  <a:lnTo>
                    <a:pt x="1010093" y="1621674"/>
                  </a:lnTo>
                  <a:lnTo>
                    <a:pt x="964248" y="1631053"/>
                  </a:lnTo>
                  <a:lnTo>
                    <a:pt x="917514" y="1637847"/>
                  </a:lnTo>
                  <a:lnTo>
                    <a:pt x="869968" y="1641980"/>
                  </a:lnTo>
                  <a:lnTo>
                    <a:pt x="821688" y="1643375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4" name="Google Shape;2084;p133"/>
            <p:cNvSpPr/>
            <p:nvPr/>
          </p:nvSpPr>
          <p:spPr>
            <a:xfrm>
              <a:off x="5974939" y="4348078"/>
              <a:ext cx="2857500" cy="1643380"/>
            </a:xfrm>
            <a:custGeom>
              <a:avLst/>
              <a:gdLst/>
              <a:ahLst/>
              <a:cxnLst/>
              <a:rect l="l" t="t" r="r" b="b"/>
              <a:pathLst>
                <a:path w="2857499" h="1643379" extrusionOk="0">
                  <a:moveTo>
                    <a:pt x="2857499" y="1220591"/>
                  </a:moveTo>
                  <a:lnTo>
                    <a:pt x="2841116" y="1298868"/>
                  </a:lnTo>
                  <a:lnTo>
                    <a:pt x="2825136" y="1343485"/>
                  </a:lnTo>
                  <a:lnTo>
                    <a:pt x="2804886" y="1386334"/>
                  </a:lnTo>
                  <a:lnTo>
                    <a:pt x="2780498" y="1427095"/>
                  </a:lnTo>
                  <a:lnTo>
                    <a:pt x="2752103" y="1465450"/>
                  </a:lnTo>
                  <a:lnTo>
                    <a:pt x="2719834" y="1501081"/>
                  </a:lnTo>
                  <a:lnTo>
                    <a:pt x="2684204" y="1533350"/>
                  </a:lnTo>
                  <a:lnTo>
                    <a:pt x="2645849" y="1561745"/>
                  </a:lnTo>
                  <a:lnTo>
                    <a:pt x="2605088" y="1586133"/>
                  </a:lnTo>
                  <a:lnTo>
                    <a:pt x="2562239" y="1606383"/>
                  </a:lnTo>
                  <a:lnTo>
                    <a:pt x="2517622" y="1622362"/>
                  </a:lnTo>
                  <a:lnTo>
                    <a:pt x="2471554" y="1633940"/>
                  </a:lnTo>
                  <a:lnTo>
                    <a:pt x="2424355" y="1640983"/>
                  </a:lnTo>
                  <a:lnTo>
                    <a:pt x="2376343" y="1643360"/>
                  </a:lnTo>
                  <a:lnTo>
                    <a:pt x="485770" y="1643360"/>
                  </a:lnTo>
                  <a:lnTo>
                    <a:pt x="437757" y="1640983"/>
                  </a:lnTo>
                  <a:lnTo>
                    <a:pt x="390558" y="1633940"/>
                  </a:lnTo>
                  <a:lnTo>
                    <a:pt x="344491" y="1622362"/>
                  </a:lnTo>
                  <a:lnTo>
                    <a:pt x="299873" y="1606383"/>
                  </a:lnTo>
                  <a:lnTo>
                    <a:pt x="257025" y="1586133"/>
                  </a:lnTo>
                  <a:lnTo>
                    <a:pt x="216264" y="1561745"/>
                  </a:lnTo>
                  <a:lnTo>
                    <a:pt x="177909" y="1533350"/>
                  </a:lnTo>
                  <a:lnTo>
                    <a:pt x="142278" y="1501081"/>
                  </a:lnTo>
                  <a:lnTo>
                    <a:pt x="110009" y="1465450"/>
                  </a:lnTo>
                  <a:lnTo>
                    <a:pt x="81615" y="1427095"/>
                  </a:lnTo>
                  <a:lnTo>
                    <a:pt x="57226" y="1386334"/>
                  </a:lnTo>
                  <a:lnTo>
                    <a:pt x="36977" y="1343485"/>
                  </a:lnTo>
                  <a:lnTo>
                    <a:pt x="20997" y="1298868"/>
                  </a:lnTo>
                  <a:lnTo>
                    <a:pt x="9420" y="1252801"/>
                  </a:lnTo>
                  <a:lnTo>
                    <a:pt x="2377" y="1205602"/>
                  </a:lnTo>
                  <a:lnTo>
                    <a:pt x="0" y="1157589"/>
                  </a:lnTo>
                  <a:lnTo>
                    <a:pt x="0" y="485770"/>
                  </a:lnTo>
                  <a:lnTo>
                    <a:pt x="2377" y="437757"/>
                  </a:lnTo>
                  <a:lnTo>
                    <a:pt x="9420" y="390558"/>
                  </a:lnTo>
                  <a:lnTo>
                    <a:pt x="20997" y="344491"/>
                  </a:lnTo>
                  <a:lnTo>
                    <a:pt x="36977" y="299874"/>
                  </a:lnTo>
                  <a:lnTo>
                    <a:pt x="57226" y="257025"/>
                  </a:lnTo>
                  <a:lnTo>
                    <a:pt x="81615" y="216264"/>
                  </a:lnTo>
                  <a:lnTo>
                    <a:pt x="110009" y="177909"/>
                  </a:lnTo>
                  <a:lnTo>
                    <a:pt x="142278" y="142278"/>
                  </a:lnTo>
                  <a:lnTo>
                    <a:pt x="177909" y="110009"/>
                  </a:lnTo>
                  <a:lnTo>
                    <a:pt x="216264" y="81615"/>
                  </a:lnTo>
                  <a:lnTo>
                    <a:pt x="257025" y="57227"/>
                  </a:lnTo>
                  <a:lnTo>
                    <a:pt x="299874" y="36977"/>
                  </a:lnTo>
                  <a:lnTo>
                    <a:pt x="344491" y="20997"/>
                  </a:lnTo>
                  <a:lnTo>
                    <a:pt x="390558" y="9420"/>
                  </a:lnTo>
                  <a:lnTo>
                    <a:pt x="437757" y="2377"/>
                  </a:lnTo>
                  <a:lnTo>
                    <a:pt x="485770" y="0"/>
                  </a:lnTo>
                  <a:lnTo>
                    <a:pt x="2376343" y="0"/>
                  </a:lnTo>
                  <a:lnTo>
                    <a:pt x="2424355" y="2377"/>
                  </a:lnTo>
                  <a:lnTo>
                    <a:pt x="2471554" y="9420"/>
                  </a:lnTo>
                  <a:lnTo>
                    <a:pt x="2517622" y="20997"/>
                  </a:lnTo>
                  <a:lnTo>
                    <a:pt x="2562239" y="36977"/>
                  </a:lnTo>
                  <a:lnTo>
                    <a:pt x="2605087" y="57226"/>
                  </a:lnTo>
                  <a:lnTo>
                    <a:pt x="2645848" y="81615"/>
                  </a:lnTo>
                  <a:lnTo>
                    <a:pt x="2684203" y="110009"/>
                  </a:lnTo>
                  <a:lnTo>
                    <a:pt x="2719834" y="142278"/>
                  </a:lnTo>
                  <a:lnTo>
                    <a:pt x="2752103" y="177909"/>
                  </a:lnTo>
                  <a:lnTo>
                    <a:pt x="2780498" y="216264"/>
                  </a:lnTo>
                  <a:lnTo>
                    <a:pt x="2804886" y="257025"/>
                  </a:lnTo>
                  <a:lnTo>
                    <a:pt x="2825136" y="299874"/>
                  </a:lnTo>
                  <a:lnTo>
                    <a:pt x="2841116" y="344491"/>
                  </a:lnTo>
                  <a:lnTo>
                    <a:pt x="2852693" y="390558"/>
                  </a:lnTo>
                  <a:lnTo>
                    <a:pt x="2857499" y="422768"/>
                  </a:lnTo>
                </a:path>
              </a:pathLst>
            </a:custGeom>
            <a:noFill/>
            <a:ln w="7620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5" name="Google Shape;2085;p133"/>
            <p:cNvSpPr/>
            <p:nvPr/>
          </p:nvSpPr>
          <p:spPr>
            <a:xfrm>
              <a:off x="9191322" y="4295545"/>
              <a:ext cx="1695450" cy="1695450"/>
            </a:xfrm>
            <a:custGeom>
              <a:avLst/>
              <a:gdLst/>
              <a:ahLst/>
              <a:cxnLst/>
              <a:rect l="l" t="t" r="r" b="b"/>
              <a:pathLst>
                <a:path w="1695450" h="1695450" extrusionOk="0">
                  <a:moveTo>
                    <a:pt x="1695449" y="848394"/>
                  </a:moveTo>
                  <a:lnTo>
                    <a:pt x="848394" y="1695449"/>
                  </a:lnTo>
                </a:path>
                <a:path w="1695450" h="1695450" extrusionOk="0">
                  <a:moveTo>
                    <a:pt x="847501" y="1695450"/>
                  </a:moveTo>
                  <a:lnTo>
                    <a:pt x="0" y="847948"/>
                  </a:lnTo>
                  <a:lnTo>
                    <a:pt x="847948" y="0"/>
                  </a:lnTo>
                  <a:lnTo>
                    <a:pt x="1695449" y="847501"/>
                  </a:lnTo>
                </a:path>
              </a:pathLst>
            </a:custGeom>
            <a:noFill/>
            <a:ln w="7617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6" name="Google Shape;2086;p133"/>
            <p:cNvSpPr/>
            <p:nvPr/>
          </p:nvSpPr>
          <p:spPr>
            <a:xfrm>
              <a:off x="11241475" y="4348078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 extrusionOk="0">
                  <a:moveTo>
                    <a:pt x="795521" y="1428749"/>
                  </a:moveTo>
                  <a:lnTo>
                    <a:pt x="855511" y="1419927"/>
                  </a:lnTo>
                  <a:lnTo>
                    <a:pt x="899908" y="1409728"/>
                  </a:lnTo>
                  <a:lnTo>
                    <a:pt x="943208" y="1396826"/>
                  </a:lnTo>
                  <a:lnTo>
                    <a:pt x="985316" y="1381317"/>
                  </a:lnTo>
                  <a:lnTo>
                    <a:pt x="1026138" y="1363293"/>
                  </a:lnTo>
                  <a:lnTo>
                    <a:pt x="1065580" y="1342851"/>
                  </a:lnTo>
                  <a:lnTo>
                    <a:pt x="1103547" y="1320083"/>
                  </a:lnTo>
                  <a:lnTo>
                    <a:pt x="1139944" y="1295085"/>
                  </a:lnTo>
                  <a:lnTo>
                    <a:pt x="1174678" y="1267951"/>
                  </a:lnTo>
                  <a:lnTo>
                    <a:pt x="1207653" y="1238776"/>
                  </a:lnTo>
                  <a:lnTo>
                    <a:pt x="1238776" y="1207653"/>
                  </a:lnTo>
                  <a:lnTo>
                    <a:pt x="1267951" y="1174678"/>
                  </a:lnTo>
                  <a:lnTo>
                    <a:pt x="1295085" y="1139945"/>
                  </a:lnTo>
                  <a:lnTo>
                    <a:pt x="1320083" y="1103547"/>
                  </a:lnTo>
                  <a:lnTo>
                    <a:pt x="1342851" y="1065580"/>
                  </a:lnTo>
                  <a:lnTo>
                    <a:pt x="1363294" y="1026139"/>
                  </a:lnTo>
                  <a:lnTo>
                    <a:pt x="1381317" y="985317"/>
                  </a:lnTo>
                  <a:lnTo>
                    <a:pt x="1396827" y="943208"/>
                  </a:lnTo>
                  <a:lnTo>
                    <a:pt x="1409728" y="899909"/>
                  </a:lnTo>
                  <a:lnTo>
                    <a:pt x="1419927" y="855511"/>
                  </a:lnTo>
                  <a:lnTo>
                    <a:pt x="1427329" y="810112"/>
                  </a:lnTo>
                  <a:lnTo>
                    <a:pt x="1428750" y="795520"/>
                  </a:lnTo>
                </a:path>
                <a:path w="1428750" h="1428750" extrusionOk="0">
                  <a:moveTo>
                    <a:pt x="1428749" y="637842"/>
                  </a:moveTo>
                  <a:lnTo>
                    <a:pt x="1419927" y="577851"/>
                  </a:lnTo>
                  <a:lnTo>
                    <a:pt x="1409728" y="533454"/>
                  </a:lnTo>
                  <a:lnTo>
                    <a:pt x="1396827" y="490154"/>
                  </a:lnTo>
                  <a:lnTo>
                    <a:pt x="1381317" y="448046"/>
                  </a:lnTo>
                  <a:lnTo>
                    <a:pt x="1363293" y="407224"/>
                  </a:lnTo>
                  <a:lnTo>
                    <a:pt x="1342851" y="367782"/>
                  </a:lnTo>
                  <a:lnTo>
                    <a:pt x="1320083" y="329815"/>
                  </a:lnTo>
                  <a:lnTo>
                    <a:pt x="1295085" y="293418"/>
                  </a:lnTo>
                  <a:lnTo>
                    <a:pt x="1267951" y="258685"/>
                  </a:lnTo>
                  <a:lnTo>
                    <a:pt x="1238776" y="225709"/>
                  </a:lnTo>
                  <a:lnTo>
                    <a:pt x="1207653" y="194587"/>
                  </a:lnTo>
                  <a:lnTo>
                    <a:pt x="1174678" y="165411"/>
                  </a:lnTo>
                  <a:lnTo>
                    <a:pt x="1139944" y="138277"/>
                  </a:lnTo>
                  <a:lnTo>
                    <a:pt x="1103547" y="113280"/>
                  </a:lnTo>
                  <a:lnTo>
                    <a:pt x="1065580" y="90512"/>
                  </a:lnTo>
                  <a:lnTo>
                    <a:pt x="1026138" y="70069"/>
                  </a:lnTo>
                  <a:lnTo>
                    <a:pt x="985316" y="52046"/>
                  </a:lnTo>
                  <a:lnTo>
                    <a:pt x="943208" y="36536"/>
                  </a:lnTo>
                  <a:lnTo>
                    <a:pt x="899908" y="23635"/>
                  </a:lnTo>
                  <a:lnTo>
                    <a:pt x="855511" y="13436"/>
                  </a:lnTo>
                  <a:lnTo>
                    <a:pt x="810111" y="6034"/>
                  </a:lnTo>
                  <a:lnTo>
                    <a:pt x="763803" y="1524"/>
                  </a:lnTo>
                  <a:lnTo>
                    <a:pt x="716681" y="0"/>
                  </a:lnTo>
                  <a:lnTo>
                    <a:pt x="669559" y="1524"/>
                  </a:lnTo>
                  <a:lnTo>
                    <a:pt x="623251" y="6034"/>
                  </a:lnTo>
                  <a:lnTo>
                    <a:pt x="577851" y="13436"/>
                  </a:lnTo>
                  <a:lnTo>
                    <a:pt x="533454" y="23635"/>
                  </a:lnTo>
                  <a:lnTo>
                    <a:pt x="490154" y="36537"/>
                  </a:lnTo>
                  <a:lnTo>
                    <a:pt x="448046" y="52046"/>
                  </a:lnTo>
                  <a:lnTo>
                    <a:pt x="407224" y="70070"/>
                  </a:lnTo>
                  <a:lnTo>
                    <a:pt x="367782" y="90512"/>
                  </a:lnTo>
                  <a:lnTo>
                    <a:pt x="329816" y="113280"/>
                  </a:lnTo>
                  <a:lnTo>
                    <a:pt x="293418" y="138278"/>
                  </a:lnTo>
                  <a:lnTo>
                    <a:pt x="258685" y="165412"/>
                  </a:lnTo>
                  <a:lnTo>
                    <a:pt x="225709" y="194587"/>
                  </a:lnTo>
                  <a:lnTo>
                    <a:pt x="194587" y="225710"/>
                  </a:lnTo>
                  <a:lnTo>
                    <a:pt x="165411" y="258685"/>
                  </a:lnTo>
                  <a:lnTo>
                    <a:pt x="138278" y="293418"/>
                  </a:lnTo>
                  <a:lnTo>
                    <a:pt x="113280" y="329816"/>
                  </a:lnTo>
                  <a:lnTo>
                    <a:pt x="90512" y="367783"/>
                  </a:lnTo>
                  <a:lnTo>
                    <a:pt x="70069" y="407224"/>
                  </a:lnTo>
                  <a:lnTo>
                    <a:pt x="52046" y="448046"/>
                  </a:lnTo>
                  <a:lnTo>
                    <a:pt x="36536" y="490154"/>
                  </a:lnTo>
                  <a:lnTo>
                    <a:pt x="23635" y="533454"/>
                  </a:lnTo>
                  <a:lnTo>
                    <a:pt x="13436" y="577851"/>
                  </a:lnTo>
                  <a:lnTo>
                    <a:pt x="6034" y="623251"/>
                  </a:lnTo>
                  <a:lnTo>
                    <a:pt x="1524" y="669559"/>
                  </a:lnTo>
                  <a:lnTo>
                    <a:pt x="0" y="716681"/>
                  </a:lnTo>
                  <a:lnTo>
                    <a:pt x="1524" y="763803"/>
                  </a:lnTo>
                  <a:lnTo>
                    <a:pt x="6034" y="810111"/>
                  </a:lnTo>
                  <a:lnTo>
                    <a:pt x="13436" y="855511"/>
                  </a:lnTo>
                  <a:lnTo>
                    <a:pt x="23635" y="899908"/>
                  </a:lnTo>
                  <a:lnTo>
                    <a:pt x="36536" y="943208"/>
                  </a:lnTo>
                  <a:lnTo>
                    <a:pt x="52046" y="985316"/>
                  </a:lnTo>
                  <a:lnTo>
                    <a:pt x="70069" y="1026138"/>
                  </a:lnTo>
                  <a:lnTo>
                    <a:pt x="90512" y="1065580"/>
                  </a:lnTo>
                  <a:lnTo>
                    <a:pt x="113279" y="1103547"/>
                  </a:lnTo>
                  <a:lnTo>
                    <a:pt x="138277" y="1139944"/>
                  </a:lnTo>
                  <a:lnTo>
                    <a:pt x="165411" y="1174678"/>
                  </a:lnTo>
                  <a:lnTo>
                    <a:pt x="194587" y="1207653"/>
                  </a:lnTo>
                  <a:lnTo>
                    <a:pt x="225709" y="1238776"/>
                  </a:lnTo>
                  <a:lnTo>
                    <a:pt x="258685" y="1267951"/>
                  </a:lnTo>
                  <a:lnTo>
                    <a:pt x="293418" y="1295085"/>
                  </a:lnTo>
                  <a:lnTo>
                    <a:pt x="329815" y="1320083"/>
                  </a:lnTo>
                  <a:lnTo>
                    <a:pt x="367782" y="1342850"/>
                  </a:lnTo>
                  <a:lnTo>
                    <a:pt x="407224" y="1363293"/>
                  </a:lnTo>
                  <a:lnTo>
                    <a:pt x="448046" y="1381317"/>
                  </a:lnTo>
                  <a:lnTo>
                    <a:pt x="490154" y="1396826"/>
                  </a:lnTo>
                  <a:lnTo>
                    <a:pt x="533454" y="1409728"/>
                  </a:lnTo>
                  <a:lnTo>
                    <a:pt x="577851" y="1419927"/>
                  </a:lnTo>
                  <a:lnTo>
                    <a:pt x="623251" y="1427328"/>
                  </a:lnTo>
                  <a:lnTo>
                    <a:pt x="637841" y="1428749"/>
                  </a:lnTo>
                </a:path>
              </a:pathLst>
            </a:custGeom>
            <a:noFill/>
            <a:ln w="7617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7" name="Google Shape;2087;p133"/>
            <p:cNvSpPr/>
            <p:nvPr/>
          </p:nvSpPr>
          <p:spPr>
            <a:xfrm>
              <a:off x="11372686" y="4479290"/>
              <a:ext cx="1171575" cy="1171575"/>
            </a:xfrm>
            <a:custGeom>
              <a:avLst/>
              <a:gdLst/>
              <a:ahLst/>
              <a:cxnLst/>
              <a:rect l="l" t="t" r="r" b="b"/>
              <a:pathLst>
                <a:path w="1171575" h="1171575" extrusionOk="0">
                  <a:moveTo>
                    <a:pt x="585530" y="1171061"/>
                  </a:moveTo>
                  <a:lnTo>
                    <a:pt x="537508" y="1169120"/>
                  </a:lnTo>
                  <a:lnTo>
                    <a:pt x="490554" y="1163398"/>
                  </a:lnTo>
                  <a:lnTo>
                    <a:pt x="444821" y="1154044"/>
                  </a:lnTo>
                  <a:lnTo>
                    <a:pt x="400457" y="1141210"/>
                  </a:lnTo>
                  <a:lnTo>
                    <a:pt x="357615" y="1125047"/>
                  </a:lnTo>
                  <a:lnTo>
                    <a:pt x="316445" y="1105705"/>
                  </a:lnTo>
                  <a:lnTo>
                    <a:pt x="277098" y="1083335"/>
                  </a:lnTo>
                  <a:lnTo>
                    <a:pt x="239723" y="1058088"/>
                  </a:lnTo>
                  <a:lnTo>
                    <a:pt x="204473" y="1030113"/>
                  </a:lnTo>
                  <a:lnTo>
                    <a:pt x="171498" y="999563"/>
                  </a:lnTo>
                  <a:lnTo>
                    <a:pt x="140947" y="966587"/>
                  </a:lnTo>
                  <a:lnTo>
                    <a:pt x="112973" y="931337"/>
                  </a:lnTo>
                  <a:lnTo>
                    <a:pt x="87725" y="893963"/>
                  </a:lnTo>
                  <a:lnTo>
                    <a:pt x="65355" y="854615"/>
                  </a:lnTo>
                  <a:lnTo>
                    <a:pt x="46013" y="813445"/>
                  </a:lnTo>
                  <a:lnTo>
                    <a:pt x="29850" y="770603"/>
                  </a:lnTo>
                  <a:lnTo>
                    <a:pt x="17017" y="726240"/>
                  </a:lnTo>
                  <a:lnTo>
                    <a:pt x="7663" y="680506"/>
                  </a:lnTo>
                  <a:lnTo>
                    <a:pt x="1941" y="633553"/>
                  </a:lnTo>
                  <a:lnTo>
                    <a:pt x="0" y="585530"/>
                  </a:lnTo>
                  <a:lnTo>
                    <a:pt x="1941" y="537508"/>
                  </a:lnTo>
                  <a:lnTo>
                    <a:pt x="7663" y="490554"/>
                  </a:lnTo>
                  <a:lnTo>
                    <a:pt x="17017" y="444820"/>
                  </a:lnTo>
                  <a:lnTo>
                    <a:pt x="29850" y="400457"/>
                  </a:lnTo>
                  <a:lnTo>
                    <a:pt x="46013" y="357615"/>
                  </a:lnTo>
                  <a:lnTo>
                    <a:pt x="65355" y="316445"/>
                  </a:lnTo>
                  <a:lnTo>
                    <a:pt x="87725" y="277098"/>
                  </a:lnTo>
                  <a:lnTo>
                    <a:pt x="112973" y="239723"/>
                  </a:lnTo>
                  <a:lnTo>
                    <a:pt x="140947" y="204473"/>
                  </a:lnTo>
                  <a:lnTo>
                    <a:pt x="171498" y="171497"/>
                  </a:lnTo>
                  <a:lnTo>
                    <a:pt x="204473" y="140947"/>
                  </a:lnTo>
                  <a:lnTo>
                    <a:pt x="239723" y="112973"/>
                  </a:lnTo>
                  <a:lnTo>
                    <a:pt x="277098" y="87725"/>
                  </a:lnTo>
                  <a:lnTo>
                    <a:pt x="316445" y="65355"/>
                  </a:lnTo>
                  <a:lnTo>
                    <a:pt x="357615" y="46013"/>
                  </a:lnTo>
                  <a:lnTo>
                    <a:pt x="400457" y="29850"/>
                  </a:lnTo>
                  <a:lnTo>
                    <a:pt x="444821" y="17017"/>
                  </a:lnTo>
                  <a:lnTo>
                    <a:pt x="490554" y="7663"/>
                  </a:lnTo>
                  <a:lnTo>
                    <a:pt x="537508" y="1941"/>
                  </a:lnTo>
                  <a:lnTo>
                    <a:pt x="585530" y="0"/>
                  </a:lnTo>
                  <a:lnTo>
                    <a:pt x="633553" y="1941"/>
                  </a:lnTo>
                  <a:lnTo>
                    <a:pt x="680506" y="7663"/>
                  </a:lnTo>
                  <a:lnTo>
                    <a:pt x="726240" y="17017"/>
                  </a:lnTo>
                  <a:lnTo>
                    <a:pt x="770603" y="29850"/>
                  </a:lnTo>
                  <a:lnTo>
                    <a:pt x="813445" y="46013"/>
                  </a:lnTo>
                  <a:lnTo>
                    <a:pt x="854616" y="65355"/>
                  </a:lnTo>
                  <a:lnTo>
                    <a:pt x="893963" y="87725"/>
                  </a:lnTo>
                  <a:lnTo>
                    <a:pt x="931337" y="112973"/>
                  </a:lnTo>
                  <a:lnTo>
                    <a:pt x="966588" y="140947"/>
                  </a:lnTo>
                  <a:lnTo>
                    <a:pt x="999563" y="171497"/>
                  </a:lnTo>
                  <a:lnTo>
                    <a:pt x="1030114" y="204473"/>
                  </a:lnTo>
                  <a:lnTo>
                    <a:pt x="1058088" y="239723"/>
                  </a:lnTo>
                  <a:lnTo>
                    <a:pt x="1083336" y="277098"/>
                  </a:lnTo>
                  <a:lnTo>
                    <a:pt x="1105706" y="316445"/>
                  </a:lnTo>
                  <a:lnTo>
                    <a:pt x="1125048" y="357615"/>
                  </a:lnTo>
                  <a:lnTo>
                    <a:pt x="1141211" y="400457"/>
                  </a:lnTo>
                  <a:lnTo>
                    <a:pt x="1154045" y="444820"/>
                  </a:lnTo>
                  <a:lnTo>
                    <a:pt x="1163398" y="490554"/>
                  </a:lnTo>
                  <a:lnTo>
                    <a:pt x="1169121" y="537508"/>
                  </a:lnTo>
                  <a:lnTo>
                    <a:pt x="1171062" y="585530"/>
                  </a:lnTo>
                  <a:lnTo>
                    <a:pt x="1169121" y="633553"/>
                  </a:lnTo>
                  <a:lnTo>
                    <a:pt x="1163398" y="680506"/>
                  </a:lnTo>
                  <a:lnTo>
                    <a:pt x="1154045" y="726240"/>
                  </a:lnTo>
                  <a:lnTo>
                    <a:pt x="1141211" y="770603"/>
                  </a:lnTo>
                  <a:lnTo>
                    <a:pt x="1125048" y="813445"/>
                  </a:lnTo>
                  <a:lnTo>
                    <a:pt x="1105706" y="854615"/>
                  </a:lnTo>
                  <a:lnTo>
                    <a:pt x="1083336" y="893963"/>
                  </a:lnTo>
                  <a:lnTo>
                    <a:pt x="1058088" y="931337"/>
                  </a:lnTo>
                  <a:lnTo>
                    <a:pt x="1030114" y="966587"/>
                  </a:lnTo>
                  <a:lnTo>
                    <a:pt x="999563" y="999563"/>
                  </a:lnTo>
                  <a:lnTo>
                    <a:pt x="966588" y="1030113"/>
                  </a:lnTo>
                  <a:lnTo>
                    <a:pt x="931337" y="1058088"/>
                  </a:lnTo>
                  <a:lnTo>
                    <a:pt x="893963" y="1083335"/>
                  </a:lnTo>
                  <a:lnTo>
                    <a:pt x="854616" y="1105705"/>
                  </a:lnTo>
                  <a:lnTo>
                    <a:pt x="813445" y="1125047"/>
                  </a:lnTo>
                  <a:lnTo>
                    <a:pt x="770603" y="1141210"/>
                  </a:lnTo>
                  <a:lnTo>
                    <a:pt x="726240" y="1154044"/>
                  </a:lnTo>
                  <a:lnTo>
                    <a:pt x="680506" y="1163398"/>
                  </a:lnTo>
                  <a:lnTo>
                    <a:pt x="633553" y="1169120"/>
                  </a:lnTo>
                  <a:lnTo>
                    <a:pt x="585530" y="1171061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8" name="Google Shape;2088;p133"/>
            <p:cNvSpPr/>
            <p:nvPr/>
          </p:nvSpPr>
          <p:spPr>
            <a:xfrm>
              <a:off x="13076828" y="5116250"/>
              <a:ext cx="2266950" cy="0"/>
            </a:xfrm>
            <a:custGeom>
              <a:avLst/>
              <a:gdLst/>
              <a:ahLst/>
              <a:cxnLst/>
              <a:rect l="l" t="t" r="r" b="b"/>
              <a:pathLst>
                <a:path w="2266950" h="120000" extrusionOk="0">
                  <a:moveTo>
                    <a:pt x="0" y="0"/>
                  </a:moveTo>
                  <a:lnTo>
                    <a:pt x="2266712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9" name="Google Shape;2089;p133"/>
            <p:cNvSpPr/>
            <p:nvPr/>
          </p:nvSpPr>
          <p:spPr>
            <a:xfrm>
              <a:off x="15229239" y="5030525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90" name="Google Shape;2090;p133"/>
            <p:cNvSpPr/>
            <p:nvPr/>
          </p:nvSpPr>
          <p:spPr>
            <a:xfrm>
              <a:off x="5974939" y="5037571"/>
              <a:ext cx="2862580" cy="0"/>
            </a:xfrm>
            <a:custGeom>
              <a:avLst/>
              <a:gdLst/>
              <a:ahLst/>
              <a:cxnLst/>
              <a:rect l="l" t="t" r="r" b="b"/>
              <a:pathLst>
                <a:path w="2862580" h="120000" extrusionOk="0">
                  <a:moveTo>
                    <a:pt x="0" y="0"/>
                  </a:moveTo>
                  <a:lnTo>
                    <a:pt x="2862141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91" name="Google Shape;2091;p133"/>
            <p:cNvSpPr/>
            <p:nvPr/>
          </p:nvSpPr>
          <p:spPr>
            <a:xfrm>
              <a:off x="4189625" y="5197015"/>
              <a:ext cx="1402715" cy="0"/>
            </a:xfrm>
            <a:custGeom>
              <a:avLst/>
              <a:gdLst/>
              <a:ahLst/>
              <a:cxnLst/>
              <a:rect l="l" t="t" r="r" b="b"/>
              <a:pathLst>
                <a:path w="1402714" h="120000" extrusionOk="0">
                  <a:moveTo>
                    <a:pt x="0" y="0"/>
                  </a:moveTo>
                  <a:lnTo>
                    <a:pt x="1402495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92" name="Google Shape;2092;p133"/>
            <p:cNvSpPr/>
            <p:nvPr/>
          </p:nvSpPr>
          <p:spPr>
            <a:xfrm>
              <a:off x="5477821" y="5111290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094" name="Google Shape;2094;p133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34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0" name="Google Shape;2100;p134"/>
          <p:cNvGrpSpPr/>
          <p:nvPr/>
        </p:nvGrpSpPr>
        <p:grpSpPr>
          <a:xfrm>
            <a:off x="0" y="2047747"/>
            <a:ext cx="7648077" cy="3095895"/>
            <a:chOff x="0" y="4095494"/>
            <a:chExt cx="15296153" cy="6191790"/>
          </a:xfrm>
        </p:grpSpPr>
        <p:sp>
          <p:nvSpPr>
            <p:cNvPr id="2101" name="Google Shape;2101;p134"/>
            <p:cNvSpPr/>
            <p:nvPr/>
          </p:nvSpPr>
          <p:spPr>
            <a:xfrm>
              <a:off x="5974939" y="4348078"/>
              <a:ext cx="2857500" cy="1643380"/>
            </a:xfrm>
            <a:custGeom>
              <a:avLst/>
              <a:gdLst/>
              <a:ahLst/>
              <a:cxnLst/>
              <a:rect l="l" t="t" r="r" b="b"/>
              <a:pathLst>
                <a:path w="2857499" h="1643379" extrusionOk="0">
                  <a:moveTo>
                    <a:pt x="2857499" y="1220591"/>
                  </a:moveTo>
                  <a:lnTo>
                    <a:pt x="2841116" y="1298868"/>
                  </a:lnTo>
                  <a:lnTo>
                    <a:pt x="2825136" y="1343485"/>
                  </a:lnTo>
                  <a:lnTo>
                    <a:pt x="2804886" y="1386334"/>
                  </a:lnTo>
                  <a:lnTo>
                    <a:pt x="2780498" y="1427095"/>
                  </a:lnTo>
                  <a:lnTo>
                    <a:pt x="2752103" y="1465450"/>
                  </a:lnTo>
                  <a:lnTo>
                    <a:pt x="2719834" y="1501081"/>
                  </a:lnTo>
                  <a:lnTo>
                    <a:pt x="2684204" y="1533350"/>
                  </a:lnTo>
                  <a:lnTo>
                    <a:pt x="2645849" y="1561745"/>
                  </a:lnTo>
                  <a:lnTo>
                    <a:pt x="2605088" y="1586133"/>
                  </a:lnTo>
                  <a:lnTo>
                    <a:pt x="2562239" y="1606383"/>
                  </a:lnTo>
                  <a:lnTo>
                    <a:pt x="2517622" y="1622362"/>
                  </a:lnTo>
                  <a:lnTo>
                    <a:pt x="2471554" y="1633940"/>
                  </a:lnTo>
                  <a:lnTo>
                    <a:pt x="2424355" y="1640983"/>
                  </a:lnTo>
                  <a:lnTo>
                    <a:pt x="2376343" y="1643360"/>
                  </a:lnTo>
                  <a:lnTo>
                    <a:pt x="485770" y="1643360"/>
                  </a:lnTo>
                  <a:lnTo>
                    <a:pt x="437757" y="1640983"/>
                  </a:lnTo>
                  <a:lnTo>
                    <a:pt x="390558" y="1633940"/>
                  </a:lnTo>
                  <a:lnTo>
                    <a:pt x="344491" y="1622362"/>
                  </a:lnTo>
                  <a:lnTo>
                    <a:pt x="299873" y="1606383"/>
                  </a:lnTo>
                  <a:lnTo>
                    <a:pt x="257025" y="1586133"/>
                  </a:lnTo>
                  <a:lnTo>
                    <a:pt x="216264" y="1561745"/>
                  </a:lnTo>
                  <a:lnTo>
                    <a:pt x="177909" y="1533350"/>
                  </a:lnTo>
                  <a:lnTo>
                    <a:pt x="142278" y="1501081"/>
                  </a:lnTo>
                  <a:lnTo>
                    <a:pt x="110009" y="1465450"/>
                  </a:lnTo>
                  <a:lnTo>
                    <a:pt x="81615" y="1427095"/>
                  </a:lnTo>
                  <a:lnTo>
                    <a:pt x="57226" y="1386334"/>
                  </a:lnTo>
                  <a:lnTo>
                    <a:pt x="36977" y="1343485"/>
                  </a:lnTo>
                  <a:lnTo>
                    <a:pt x="20997" y="1298868"/>
                  </a:lnTo>
                  <a:lnTo>
                    <a:pt x="9420" y="1252801"/>
                  </a:lnTo>
                  <a:lnTo>
                    <a:pt x="2377" y="1205602"/>
                  </a:lnTo>
                  <a:lnTo>
                    <a:pt x="0" y="1157589"/>
                  </a:lnTo>
                  <a:lnTo>
                    <a:pt x="0" y="485770"/>
                  </a:lnTo>
                  <a:lnTo>
                    <a:pt x="2377" y="437757"/>
                  </a:lnTo>
                  <a:lnTo>
                    <a:pt x="9420" y="390558"/>
                  </a:lnTo>
                  <a:lnTo>
                    <a:pt x="20997" y="344491"/>
                  </a:lnTo>
                  <a:lnTo>
                    <a:pt x="36977" y="299874"/>
                  </a:lnTo>
                  <a:lnTo>
                    <a:pt x="57226" y="257025"/>
                  </a:lnTo>
                  <a:lnTo>
                    <a:pt x="81615" y="216264"/>
                  </a:lnTo>
                  <a:lnTo>
                    <a:pt x="110009" y="177909"/>
                  </a:lnTo>
                  <a:lnTo>
                    <a:pt x="142278" y="142278"/>
                  </a:lnTo>
                  <a:lnTo>
                    <a:pt x="177909" y="110009"/>
                  </a:lnTo>
                  <a:lnTo>
                    <a:pt x="216264" y="81615"/>
                  </a:lnTo>
                  <a:lnTo>
                    <a:pt x="257025" y="57227"/>
                  </a:lnTo>
                  <a:lnTo>
                    <a:pt x="299874" y="36977"/>
                  </a:lnTo>
                  <a:lnTo>
                    <a:pt x="344491" y="20997"/>
                  </a:lnTo>
                  <a:lnTo>
                    <a:pt x="390558" y="9420"/>
                  </a:lnTo>
                  <a:lnTo>
                    <a:pt x="437757" y="2377"/>
                  </a:lnTo>
                  <a:lnTo>
                    <a:pt x="485770" y="0"/>
                  </a:lnTo>
                  <a:lnTo>
                    <a:pt x="2376343" y="0"/>
                  </a:lnTo>
                  <a:lnTo>
                    <a:pt x="2424355" y="2377"/>
                  </a:lnTo>
                  <a:lnTo>
                    <a:pt x="2471554" y="9420"/>
                  </a:lnTo>
                  <a:lnTo>
                    <a:pt x="2517622" y="20997"/>
                  </a:lnTo>
                  <a:lnTo>
                    <a:pt x="2562239" y="36977"/>
                  </a:lnTo>
                  <a:lnTo>
                    <a:pt x="2605087" y="57226"/>
                  </a:lnTo>
                  <a:lnTo>
                    <a:pt x="2645848" y="81615"/>
                  </a:lnTo>
                  <a:lnTo>
                    <a:pt x="2684203" y="110009"/>
                  </a:lnTo>
                  <a:lnTo>
                    <a:pt x="2719834" y="142278"/>
                  </a:lnTo>
                  <a:lnTo>
                    <a:pt x="2752103" y="177909"/>
                  </a:lnTo>
                  <a:lnTo>
                    <a:pt x="2780498" y="216264"/>
                  </a:lnTo>
                  <a:lnTo>
                    <a:pt x="2804886" y="257025"/>
                  </a:lnTo>
                  <a:lnTo>
                    <a:pt x="2825136" y="299874"/>
                  </a:lnTo>
                  <a:lnTo>
                    <a:pt x="2841116" y="344491"/>
                  </a:lnTo>
                  <a:lnTo>
                    <a:pt x="2852693" y="390558"/>
                  </a:lnTo>
                  <a:lnTo>
                    <a:pt x="2857499" y="422768"/>
                  </a:lnTo>
                </a:path>
              </a:pathLst>
            </a:custGeom>
            <a:noFill/>
            <a:ln w="7620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02" name="Google Shape;2102;p134"/>
            <p:cNvSpPr/>
            <p:nvPr/>
          </p:nvSpPr>
          <p:spPr>
            <a:xfrm>
              <a:off x="9191322" y="4295545"/>
              <a:ext cx="1695450" cy="1695450"/>
            </a:xfrm>
            <a:custGeom>
              <a:avLst/>
              <a:gdLst/>
              <a:ahLst/>
              <a:cxnLst/>
              <a:rect l="l" t="t" r="r" b="b"/>
              <a:pathLst>
                <a:path w="1695450" h="1695450" extrusionOk="0">
                  <a:moveTo>
                    <a:pt x="1695449" y="848394"/>
                  </a:moveTo>
                  <a:lnTo>
                    <a:pt x="848394" y="1695449"/>
                  </a:lnTo>
                </a:path>
                <a:path w="1695450" h="1695450" extrusionOk="0">
                  <a:moveTo>
                    <a:pt x="847501" y="1695450"/>
                  </a:moveTo>
                  <a:lnTo>
                    <a:pt x="0" y="847948"/>
                  </a:lnTo>
                  <a:lnTo>
                    <a:pt x="847948" y="0"/>
                  </a:lnTo>
                  <a:lnTo>
                    <a:pt x="1695449" y="847501"/>
                  </a:lnTo>
                </a:path>
              </a:pathLst>
            </a:custGeom>
            <a:noFill/>
            <a:ln w="7617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03" name="Google Shape;2103;p134"/>
            <p:cNvSpPr/>
            <p:nvPr/>
          </p:nvSpPr>
          <p:spPr>
            <a:xfrm>
              <a:off x="11241475" y="4348078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 extrusionOk="0">
                  <a:moveTo>
                    <a:pt x="795521" y="1428749"/>
                  </a:moveTo>
                  <a:lnTo>
                    <a:pt x="855511" y="1419927"/>
                  </a:lnTo>
                  <a:lnTo>
                    <a:pt x="899908" y="1409728"/>
                  </a:lnTo>
                  <a:lnTo>
                    <a:pt x="943208" y="1396826"/>
                  </a:lnTo>
                  <a:lnTo>
                    <a:pt x="985316" y="1381317"/>
                  </a:lnTo>
                  <a:lnTo>
                    <a:pt x="1026138" y="1363293"/>
                  </a:lnTo>
                  <a:lnTo>
                    <a:pt x="1065580" y="1342851"/>
                  </a:lnTo>
                  <a:lnTo>
                    <a:pt x="1103547" y="1320083"/>
                  </a:lnTo>
                  <a:lnTo>
                    <a:pt x="1139944" y="1295085"/>
                  </a:lnTo>
                  <a:lnTo>
                    <a:pt x="1174678" y="1267951"/>
                  </a:lnTo>
                  <a:lnTo>
                    <a:pt x="1207653" y="1238776"/>
                  </a:lnTo>
                  <a:lnTo>
                    <a:pt x="1238776" y="1207653"/>
                  </a:lnTo>
                  <a:lnTo>
                    <a:pt x="1267951" y="1174678"/>
                  </a:lnTo>
                  <a:lnTo>
                    <a:pt x="1295085" y="1139945"/>
                  </a:lnTo>
                  <a:lnTo>
                    <a:pt x="1320083" y="1103547"/>
                  </a:lnTo>
                  <a:lnTo>
                    <a:pt x="1342851" y="1065580"/>
                  </a:lnTo>
                  <a:lnTo>
                    <a:pt x="1363294" y="1026139"/>
                  </a:lnTo>
                  <a:lnTo>
                    <a:pt x="1381317" y="985317"/>
                  </a:lnTo>
                  <a:lnTo>
                    <a:pt x="1396827" y="943208"/>
                  </a:lnTo>
                  <a:lnTo>
                    <a:pt x="1409728" y="899909"/>
                  </a:lnTo>
                  <a:lnTo>
                    <a:pt x="1419927" y="855511"/>
                  </a:lnTo>
                  <a:lnTo>
                    <a:pt x="1427329" y="810112"/>
                  </a:lnTo>
                  <a:lnTo>
                    <a:pt x="1428750" y="795520"/>
                  </a:lnTo>
                </a:path>
                <a:path w="1428750" h="1428750" extrusionOk="0">
                  <a:moveTo>
                    <a:pt x="1428749" y="637842"/>
                  </a:moveTo>
                  <a:lnTo>
                    <a:pt x="1419927" y="577851"/>
                  </a:lnTo>
                  <a:lnTo>
                    <a:pt x="1409728" y="533454"/>
                  </a:lnTo>
                  <a:lnTo>
                    <a:pt x="1396827" y="490154"/>
                  </a:lnTo>
                  <a:lnTo>
                    <a:pt x="1381317" y="448046"/>
                  </a:lnTo>
                  <a:lnTo>
                    <a:pt x="1363293" y="407224"/>
                  </a:lnTo>
                  <a:lnTo>
                    <a:pt x="1342851" y="367782"/>
                  </a:lnTo>
                  <a:lnTo>
                    <a:pt x="1320083" y="329815"/>
                  </a:lnTo>
                  <a:lnTo>
                    <a:pt x="1295085" y="293418"/>
                  </a:lnTo>
                  <a:lnTo>
                    <a:pt x="1267951" y="258685"/>
                  </a:lnTo>
                  <a:lnTo>
                    <a:pt x="1238776" y="225709"/>
                  </a:lnTo>
                  <a:lnTo>
                    <a:pt x="1207653" y="194587"/>
                  </a:lnTo>
                  <a:lnTo>
                    <a:pt x="1174678" y="165411"/>
                  </a:lnTo>
                  <a:lnTo>
                    <a:pt x="1139944" y="138277"/>
                  </a:lnTo>
                  <a:lnTo>
                    <a:pt x="1103547" y="113280"/>
                  </a:lnTo>
                  <a:lnTo>
                    <a:pt x="1065580" y="90512"/>
                  </a:lnTo>
                  <a:lnTo>
                    <a:pt x="1026138" y="70069"/>
                  </a:lnTo>
                  <a:lnTo>
                    <a:pt x="985316" y="52046"/>
                  </a:lnTo>
                  <a:lnTo>
                    <a:pt x="943208" y="36536"/>
                  </a:lnTo>
                  <a:lnTo>
                    <a:pt x="899908" y="23635"/>
                  </a:lnTo>
                  <a:lnTo>
                    <a:pt x="855511" y="13436"/>
                  </a:lnTo>
                  <a:lnTo>
                    <a:pt x="810111" y="6034"/>
                  </a:lnTo>
                  <a:lnTo>
                    <a:pt x="763803" y="1524"/>
                  </a:lnTo>
                  <a:lnTo>
                    <a:pt x="716681" y="0"/>
                  </a:lnTo>
                  <a:lnTo>
                    <a:pt x="669559" y="1524"/>
                  </a:lnTo>
                  <a:lnTo>
                    <a:pt x="623251" y="6034"/>
                  </a:lnTo>
                  <a:lnTo>
                    <a:pt x="577851" y="13436"/>
                  </a:lnTo>
                  <a:lnTo>
                    <a:pt x="533454" y="23635"/>
                  </a:lnTo>
                  <a:lnTo>
                    <a:pt x="490154" y="36537"/>
                  </a:lnTo>
                  <a:lnTo>
                    <a:pt x="448046" y="52046"/>
                  </a:lnTo>
                  <a:lnTo>
                    <a:pt x="407224" y="70070"/>
                  </a:lnTo>
                  <a:lnTo>
                    <a:pt x="367782" y="90512"/>
                  </a:lnTo>
                  <a:lnTo>
                    <a:pt x="329816" y="113280"/>
                  </a:lnTo>
                  <a:lnTo>
                    <a:pt x="293418" y="138278"/>
                  </a:lnTo>
                  <a:lnTo>
                    <a:pt x="258685" y="165412"/>
                  </a:lnTo>
                  <a:lnTo>
                    <a:pt x="225709" y="194587"/>
                  </a:lnTo>
                  <a:lnTo>
                    <a:pt x="194587" y="225710"/>
                  </a:lnTo>
                  <a:lnTo>
                    <a:pt x="165411" y="258685"/>
                  </a:lnTo>
                  <a:lnTo>
                    <a:pt x="138278" y="293418"/>
                  </a:lnTo>
                  <a:lnTo>
                    <a:pt x="113280" y="329816"/>
                  </a:lnTo>
                  <a:lnTo>
                    <a:pt x="90512" y="367783"/>
                  </a:lnTo>
                  <a:lnTo>
                    <a:pt x="70069" y="407224"/>
                  </a:lnTo>
                  <a:lnTo>
                    <a:pt x="52046" y="448046"/>
                  </a:lnTo>
                  <a:lnTo>
                    <a:pt x="36536" y="490154"/>
                  </a:lnTo>
                  <a:lnTo>
                    <a:pt x="23635" y="533454"/>
                  </a:lnTo>
                  <a:lnTo>
                    <a:pt x="13436" y="577851"/>
                  </a:lnTo>
                  <a:lnTo>
                    <a:pt x="6034" y="623251"/>
                  </a:lnTo>
                  <a:lnTo>
                    <a:pt x="1524" y="669559"/>
                  </a:lnTo>
                  <a:lnTo>
                    <a:pt x="0" y="716681"/>
                  </a:lnTo>
                  <a:lnTo>
                    <a:pt x="1524" y="763803"/>
                  </a:lnTo>
                  <a:lnTo>
                    <a:pt x="6034" y="810111"/>
                  </a:lnTo>
                  <a:lnTo>
                    <a:pt x="13436" y="855511"/>
                  </a:lnTo>
                  <a:lnTo>
                    <a:pt x="23635" y="899908"/>
                  </a:lnTo>
                  <a:lnTo>
                    <a:pt x="36536" y="943208"/>
                  </a:lnTo>
                  <a:lnTo>
                    <a:pt x="52046" y="985316"/>
                  </a:lnTo>
                  <a:lnTo>
                    <a:pt x="70069" y="1026138"/>
                  </a:lnTo>
                  <a:lnTo>
                    <a:pt x="90512" y="1065580"/>
                  </a:lnTo>
                  <a:lnTo>
                    <a:pt x="113279" y="1103547"/>
                  </a:lnTo>
                  <a:lnTo>
                    <a:pt x="138277" y="1139944"/>
                  </a:lnTo>
                  <a:lnTo>
                    <a:pt x="165411" y="1174678"/>
                  </a:lnTo>
                  <a:lnTo>
                    <a:pt x="194587" y="1207653"/>
                  </a:lnTo>
                  <a:lnTo>
                    <a:pt x="225709" y="1238776"/>
                  </a:lnTo>
                  <a:lnTo>
                    <a:pt x="258685" y="1267951"/>
                  </a:lnTo>
                  <a:lnTo>
                    <a:pt x="293418" y="1295085"/>
                  </a:lnTo>
                  <a:lnTo>
                    <a:pt x="329815" y="1320083"/>
                  </a:lnTo>
                  <a:lnTo>
                    <a:pt x="367782" y="1342850"/>
                  </a:lnTo>
                  <a:lnTo>
                    <a:pt x="407224" y="1363293"/>
                  </a:lnTo>
                  <a:lnTo>
                    <a:pt x="448046" y="1381317"/>
                  </a:lnTo>
                  <a:lnTo>
                    <a:pt x="490154" y="1396826"/>
                  </a:lnTo>
                  <a:lnTo>
                    <a:pt x="533454" y="1409728"/>
                  </a:lnTo>
                  <a:lnTo>
                    <a:pt x="577851" y="1419927"/>
                  </a:lnTo>
                  <a:lnTo>
                    <a:pt x="623251" y="1427328"/>
                  </a:lnTo>
                  <a:lnTo>
                    <a:pt x="637841" y="1428749"/>
                  </a:lnTo>
                </a:path>
              </a:pathLst>
            </a:custGeom>
            <a:noFill/>
            <a:ln w="7617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04" name="Google Shape;2104;p134"/>
            <p:cNvSpPr/>
            <p:nvPr/>
          </p:nvSpPr>
          <p:spPr>
            <a:xfrm>
              <a:off x="11372686" y="4479290"/>
              <a:ext cx="1171575" cy="1171575"/>
            </a:xfrm>
            <a:custGeom>
              <a:avLst/>
              <a:gdLst/>
              <a:ahLst/>
              <a:cxnLst/>
              <a:rect l="l" t="t" r="r" b="b"/>
              <a:pathLst>
                <a:path w="1171575" h="1171575" extrusionOk="0">
                  <a:moveTo>
                    <a:pt x="585530" y="1171061"/>
                  </a:moveTo>
                  <a:lnTo>
                    <a:pt x="537508" y="1169120"/>
                  </a:lnTo>
                  <a:lnTo>
                    <a:pt x="490554" y="1163398"/>
                  </a:lnTo>
                  <a:lnTo>
                    <a:pt x="444821" y="1154044"/>
                  </a:lnTo>
                  <a:lnTo>
                    <a:pt x="400457" y="1141210"/>
                  </a:lnTo>
                  <a:lnTo>
                    <a:pt x="357615" y="1125047"/>
                  </a:lnTo>
                  <a:lnTo>
                    <a:pt x="316445" y="1105705"/>
                  </a:lnTo>
                  <a:lnTo>
                    <a:pt x="277098" y="1083335"/>
                  </a:lnTo>
                  <a:lnTo>
                    <a:pt x="239723" y="1058088"/>
                  </a:lnTo>
                  <a:lnTo>
                    <a:pt x="204473" y="1030113"/>
                  </a:lnTo>
                  <a:lnTo>
                    <a:pt x="171498" y="999563"/>
                  </a:lnTo>
                  <a:lnTo>
                    <a:pt x="140947" y="966587"/>
                  </a:lnTo>
                  <a:lnTo>
                    <a:pt x="112973" y="931337"/>
                  </a:lnTo>
                  <a:lnTo>
                    <a:pt x="87725" y="893963"/>
                  </a:lnTo>
                  <a:lnTo>
                    <a:pt x="65355" y="854615"/>
                  </a:lnTo>
                  <a:lnTo>
                    <a:pt x="46013" y="813445"/>
                  </a:lnTo>
                  <a:lnTo>
                    <a:pt x="29850" y="770603"/>
                  </a:lnTo>
                  <a:lnTo>
                    <a:pt x="17017" y="726240"/>
                  </a:lnTo>
                  <a:lnTo>
                    <a:pt x="7663" y="680506"/>
                  </a:lnTo>
                  <a:lnTo>
                    <a:pt x="1941" y="633553"/>
                  </a:lnTo>
                  <a:lnTo>
                    <a:pt x="0" y="585530"/>
                  </a:lnTo>
                  <a:lnTo>
                    <a:pt x="1941" y="537508"/>
                  </a:lnTo>
                  <a:lnTo>
                    <a:pt x="7663" y="490554"/>
                  </a:lnTo>
                  <a:lnTo>
                    <a:pt x="17017" y="444820"/>
                  </a:lnTo>
                  <a:lnTo>
                    <a:pt x="29850" y="400457"/>
                  </a:lnTo>
                  <a:lnTo>
                    <a:pt x="46013" y="357615"/>
                  </a:lnTo>
                  <a:lnTo>
                    <a:pt x="65355" y="316445"/>
                  </a:lnTo>
                  <a:lnTo>
                    <a:pt x="87725" y="277098"/>
                  </a:lnTo>
                  <a:lnTo>
                    <a:pt x="112973" y="239723"/>
                  </a:lnTo>
                  <a:lnTo>
                    <a:pt x="140947" y="204473"/>
                  </a:lnTo>
                  <a:lnTo>
                    <a:pt x="171498" y="171497"/>
                  </a:lnTo>
                  <a:lnTo>
                    <a:pt x="204473" y="140947"/>
                  </a:lnTo>
                  <a:lnTo>
                    <a:pt x="239723" y="112973"/>
                  </a:lnTo>
                  <a:lnTo>
                    <a:pt x="277098" y="87725"/>
                  </a:lnTo>
                  <a:lnTo>
                    <a:pt x="316445" y="65355"/>
                  </a:lnTo>
                  <a:lnTo>
                    <a:pt x="357615" y="46013"/>
                  </a:lnTo>
                  <a:lnTo>
                    <a:pt x="400457" y="29850"/>
                  </a:lnTo>
                  <a:lnTo>
                    <a:pt x="444821" y="17017"/>
                  </a:lnTo>
                  <a:lnTo>
                    <a:pt x="490554" y="7663"/>
                  </a:lnTo>
                  <a:lnTo>
                    <a:pt x="537508" y="1941"/>
                  </a:lnTo>
                  <a:lnTo>
                    <a:pt x="585530" y="0"/>
                  </a:lnTo>
                  <a:lnTo>
                    <a:pt x="633553" y="1941"/>
                  </a:lnTo>
                  <a:lnTo>
                    <a:pt x="680506" y="7663"/>
                  </a:lnTo>
                  <a:lnTo>
                    <a:pt x="726240" y="17017"/>
                  </a:lnTo>
                  <a:lnTo>
                    <a:pt x="770603" y="29850"/>
                  </a:lnTo>
                  <a:lnTo>
                    <a:pt x="813445" y="46013"/>
                  </a:lnTo>
                  <a:lnTo>
                    <a:pt x="854616" y="65355"/>
                  </a:lnTo>
                  <a:lnTo>
                    <a:pt x="893963" y="87725"/>
                  </a:lnTo>
                  <a:lnTo>
                    <a:pt x="931337" y="112973"/>
                  </a:lnTo>
                  <a:lnTo>
                    <a:pt x="966588" y="140947"/>
                  </a:lnTo>
                  <a:lnTo>
                    <a:pt x="999563" y="171497"/>
                  </a:lnTo>
                  <a:lnTo>
                    <a:pt x="1030114" y="204473"/>
                  </a:lnTo>
                  <a:lnTo>
                    <a:pt x="1058088" y="239723"/>
                  </a:lnTo>
                  <a:lnTo>
                    <a:pt x="1083336" y="277098"/>
                  </a:lnTo>
                  <a:lnTo>
                    <a:pt x="1105706" y="316445"/>
                  </a:lnTo>
                  <a:lnTo>
                    <a:pt x="1125048" y="357615"/>
                  </a:lnTo>
                  <a:lnTo>
                    <a:pt x="1141211" y="400457"/>
                  </a:lnTo>
                  <a:lnTo>
                    <a:pt x="1154045" y="444820"/>
                  </a:lnTo>
                  <a:lnTo>
                    <a:pt x="1163398" y="490554"/>
                  </a:lnTo>
                  <a:lnTo>
                    <a:pt x="1169121" y="537508"/>
                  </a:lnTo>
                  <a:lnTo>
                    <a:pt x="1171062" y="585530"/>
                  </a:lnTo>
                  <a:lnTo>
                    <a:pt x="1169121" y="633553"/>
                  </a:lnTo>
                  <a:lnTo>
                    <a:pt x="1163398" y="680506"/>
                  </a:lnTo>
                  <a:lnTo>
                    <a:pt x="1154045" y="726240"/>
                  </a:lnTo>
                  <a:lnTo>
                    <a:pt x="1141211" y="770603"/>
                  </a:lnTo>
                  <a:lnTo>
                    <a:pt x="1125048" y="813445"/>
                  </a:lnTo>
                  <a:lnTo>
                    <a:pt x="1105706" y="854615"/>
                  </a:lnTo>
                  <a:lnTo>
                    <a:pt x="1083336" y="893963"/>
                  </a:lnTo>
                  <a:lnTo>
                    <a:pt x="1058088" y="931337"/>
                  </a:lnTo>
                  <a:lnTo>
                    <a:pt x="1030114" y="966587"/>
                  </a:lnTo>
                  <a:lnTo>
                    <a:pt x="999563" y="999563"/>
                  </a:lnTo>
                  <a:lnTo>
                    <a:pt x="966588" y="1030113"/>
                  </a:lnTo>
                  <a:lnTo>
                    <a:pt x="931337" y="1058088"/>
                  </a:lnTo>
                  <a:lnTo>
                    <a:pt x="893963" y="1083335"/>
                  </a:lnTo>
                  <a:lnTo>
                    <a:pt x="854616" y="1105705"/>
                  </a:lnTo>
                  <a:lnTo>
                    <a:pt x="813445" y="1125047"/>
                  </a:lnTo>
                  <a:lnTo>
                    <a:pt x="770603" y="1141210"/>
                  </a:lnTo>
                  <a:lnTo>
                    <a:pt x="726240" y="1154044"/>
                  </a:lnTo>
                  <a:lnTo>
                    <a:pt x="680506" y="1163398"/>
                  </a:lnTo>
                  <a:lnTo>
                    <a:pt x="633553" y="1169120"/>
                  </a:lnTo>
                  <a:lnTo>
                    <a:pt x="585530" y="1171061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05" name="Google Shape;2105;p134"/>
            <p:cNvSpPr/>
            <p:nvPr/>
          </p:nvSpPr>
          <p:spPr>
            <a:xfrm>
              <a:off x="13029203" y="5116250"/>
              <a:ext cx="2266950" cy="0"/>
            </a:xfrm>
            <a:custGeom>
              <a:avLst/>
              <a:gdLst/>
              <a:ahLst/>
              <a:cxnLst/>
              <a:rect l="l" t="t" r="r" b="b"/>
              <a:pathLst>
                <a:path w="2266950" h="120000" extrusionOk="0">
                  <a:moveTo>
                    <a:pt x="0" y="0"/>
                  </a:moveTo>
                  <a:lnTo>
                    <a:pt x="2266712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06" name="Google Shape;2106;p134"/>
            <p:cNvSpPr/>
            <p:nvPr/>
          </p:nvSpPr>
          <p:spPr>
            <a:xfrm>
              <a:off x="15181614" y="5030525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07" name="Google Shape;2107;p134"/>
            <p:cNvSpPr/>
            <p:nvPr/>
          </p:nvSpPr>
          <p:spPr>
            <a:xfrm>
              <a:off x="5974939" y="5037571"/>
              <a:ext cx="2862580" cy="0"/>
            </a:xfrm>
            <a:custGeom>
              <a:avLst/>
              <a:gdLst/>
              <a:ahLst/>
              <a:cxnLst/>
              <a:rect l="l" t="t" r="r" b="b"/>
              <a:pathLst>
                <a:path w="2862580" h="120000" extrusionOk="0">
                  <a:moveTo>
                    <a:pt x="0" y="0"/>
                  </a:moveTo>
                  <a:lnTo>
                    <a:pt x="2862141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08" name="Google Shape;2108;p134"/>
            <p:cNvSpPr/>
            <p:nvPr/>
          </p:nvSpPr>
          <p:spPr>
            <a:xfrm>
              <a:off x="2788525" y="4095494"/>
              <a:ext cx="2967355" cy="2148840"/>
            </a:xfrm>
            <a:custGeom>
              <a:avLst/>
              <a:gdLst/>
              <a:ahLst/>
              <a:cxnLst/>
              <a:rect l="l" t="t" r="r" b="b"/>
              <a:pathLst>
                <a:path w="2967355" h="2148840" extrusionOk="0">
                  <a:moveTo>
                    <a:pt x="2833988" y="2148545"/>
                  </a:moveTo>
                  <a:lnTo>
                    <a:pt x="133349" y="2148545"/>
                  </a:lnTo>
                  <a:lnTo>
                    <a:pt x="91201" y="2141746"/>
                  </a:lnTo>
                  <a:lnTo>
                    <a:pt x="54595" y="2122816"/>
                  </a:lnTo>
                  <a:lnTo>
                    <a:pt x="25728" y="2093949"/>
                  </a:lnTo>
                  <a:lnTo>
                    <a:pt x="6798" y="2057344"/>
                  </a:lnTo>
                  <a:lnTo>
                    <a:pt x="0" y="2015195"/>
                  </a:lnTo>
                  <a:lnTo>
                    <a:pt x="0" y="133349"/>
                  </a:lnTo>
                  <a:lnTo>
                    <a:pt x="6798" y="91201"/>
                  </a:lnTo>
                  <a:lnTo>
                    <a:pt x="25728" y="54595"/>
                  </a:lnTo>
                  <a:lnTo>
                    <a:pt x="54595" y="25728"/>
                  </a:lnTo>
                  <a:lnTo>
                    <a:pt x="91201" y="6798"/>
                  </a:lnTo>
                  <a:lnTo>
                    <a:pt x="133349" y="0"/>
                  </a:lnTo>
                  <a:lnTo>
                    <a:pt x="2833988" y="0"/>
                  </a:lnTo>
                  <a:lnTo>
                    <a:pt x="2876137" y="6798"/>
                  </a:lnTo>
                  <a:lnTo>
                    <a:pt x="2912743" y="25728"/>
                  </a:lnTo>
                  <a:lnTo>
                    <a:pt x="2941609" y="54595"/>
                  </a:lnTo>
                  <a:lnTo>
                    <a:pt x="2960540" y="91201"/>
                  </a:lnTo>
                  <a:lnTo>
                    <a:pt x="2967338" y="133349"/>
                  </a:lnTo>
                  <a:lnTo>
                    <a:pt x="2967338" y="2015195"/>
                  </a:lnTo>
                  <a:lnTo>
                    <a:pt x="2960540" y="2057344"/>
                  </a:lnTo>
                  <a:lnTo>
                    <a:pt x="2941609" y="2093949"/>
                  </a:lnTo>
                  <a:lnTo>
                    <a:pt x="2912743" y="2122816"/>
                  </a:lnTo>
                  <a:lnTo>
                    <a:pt x="2876137" y="2141746"/>
                  </a:lnTo>
                  <a:lnTo>
                    <a:pt x="2833988" y="2148545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09" name="Google Shape;2109;p134"/>
            <p:cNvSpPr/>
            <p:nvPr/>
          </p:nvSpPr>
          <p:spPr>
            <a:xfrm>
              <a:off x="2963509" y="4348078"/>
              <a:ext cx="1643380" cy="1643380"/>
            </a:xfrm>
            <a:custGeom>
              <a:avLst/>
              <a:gdLst/>
              <a:ahLst/>
              <a:cxnLst/>
              <a:rect l="l" t="t" r="r" b="b"/>
              <a:pathLst>
                <a:path w="1643380" h="1643379" extrusionOk="0">
                  <a:moveTo>
                    <a:pt x="821688" y="1643375"/>
                  </a:moveTo>
                  <a:lnTo>
                    <a:pt x="773407" y="1641980"/>
                  </a:lnTo>
                  <a:lnTo>
                    <a:pt x="725861" y="1637847"/>
                  </a:lnTo>
                  <a:lnTo>
                    <a:pt x="679127" y="1631053"/>
                  </a:lnTo>
                  <a:lnTo>
                    <a:pt x="633282" y="1621674"/>
                  </a:lnTo>
                  <a:lnTo>
                    <a:pt x="588402" y="1609788"/>
                  </a:lnTo>
                  <a:lnTo>
                    <a:pt x="544566" y="1595472"/>
                  </a:lnTo>
                  <a:lnTo>
                    <a:pt x="501849" y="1578803"/>
                  </a:lnTo>
                  <a:lnTo>
                    <a:pt x="460330" y="1559858"/>
                  </a:lnTo>
                  <a:lnTo>
                    <a:pt x="420084" y="1538714"/>
                  </a:lnTo>
                  <a:lnTo>
                    <a:pt x="381190" y="1515448"/>
                  </a:lnTo>
                  <a:lnTo>
                    <a:pt x="343724" y="1490138"/>
                  </a:lnTo>
                  <a:lnTo>
                    <a:pt x="307763" y="1462860"/>
                  </a:lnTo>
                  <a:lnTo>
                    <a:pt x="273385" y="1433691"/>
                  </a:lnTo>
                  <a:lnTo>
                    <a:pt x="240666" y="1402708"/>
                  </a:lnTo>
                  <a:lnTo>
                    <a:pt x="209684" y="1369990"/>
                  </a:lnTo>
                  <a:lnTo>
                    <a:pt x="180515" y="1335611"/>
                  </a:lnTo>
                  <a:lnTo>
                    <a:pt x="153237" y="1299650"/>
                  </a:lnTo>
                  <a:lnTo>
                    <a:pt x="127926" y="1262185"/>
                  </a:lnTo>
                  <a:lnTo>
                    <a:pt x="104661" y="1223290"/>
                  </a:lnTo>
                  <a:lnTo>
                    <a:pt x="83517" y="1183045"/>
                  </a:lnTo>
                  <a:lnTo>
                    <a:pt x="64572" y="1141525"/>
                  </a:lnTo>
                  <a:lnTo>
                    <a:pt x="47903" y="1098809"/>
                  </a:lnTo>
                  <a:lnTo>
                    <a:pt x="33587" y="1054972"/>
                  </a:lnTo>
                  <a:lnTo>
                    <a:pt x="21701" y="1010093"/>
                  </a:lnTo>
                  <a:lnTo>
                    <a:pt x="12322" y="964248"/>
                  </a:lnTo>
                  <a:lnTo>
                    <a:pt x="5528" y="917514"/>
                  </a:lnTo>
                  <a:lnTo>
                    <a:pt x="1394" y="869968"/>
                  </a:lnTo>
                  <a:lnTo>
                    <a:pt x="0" y="821688"/>
                  </a:lnTo>
                  <a:lnTo>
                    <a:pt x="1394" y="773407"/>
                  </a:lnTo>
                  <a:lnTo>
                    <a:pt x="5528" y="725861"/>
                  </a:lnTo>
                  <a:lnTo>
                    <a:pt x="12322" y="679127"/>
                  </a:lnTo>
                  <a:lnTo>
                    <a:pt x="21701" y="633282"/>
                  </a:lnTo>
                  <a:lnTo>
                    <a:pt x="33587" y="588403"/>
                  </a:lnTo>
                  <a:lnTo>
                    <a:pt x="47903" y="544566"/>
                  </a:lnTo>
                  <a:lnTo>
                    <a:pt x="64572" y="501849"/>
                  </a:lnTo>
                  <a:lnTo>
                    <a:pt x="83517" y="460330"/>
                  </a:lnTo>
                  <a:lnTo>
                    <a:pt x="104661" y="420085"/>
                  </a:lnTo>
                  <a:lnTo>
                    <a:pt x="127926" y="381190"/>
                  </a:lnTo>
                  <a:lnTo>
                    <a:pt x="153237" y="343724"/>
                  </a:lnTo>
                  <a:lnTo>
                    <a:pt x="180515" y="307764"/>
                  </a:lnTo>
                  <a:lnTo>
                    <a:pt x="209684" y="273385"/>
                  </a:lnTo>
                  <a:lnTo>
                    <a:pt x="240666" y="240666"/>
                  </a:lnTo>
                  <a:lnTo>
                    <a:pt x="273385" y="209684"/>
                  </a:lnTo>
                  <a:lnTo>
                    <a:pt x="307763" y="180515"/>
                  </a:lnTo>
                  <a:lnTo>
                    <a:pt x="343724" y="153237"/>
                  </a:lnTo>
                  <a:lnTo>
                    <a:pt x="381190" y="127926"/>
                  </a:lnTo>
                  <a:lnTo>
                    <a:pt x="420084" y="104661"/>
                  </a:lnTo>
                  <a:lnTo>
                    <a:pt x="460330" y="83517"/>
                  </a:lnTo>
                  <a:lnTo>
                    <a:pt x="501849" y="64572"/>
                  </a:lnTo>
                  <a:lnTo>
                    <a:pt x="544566" y="47903"/>
                  </a:lnTo>
                  <a:lnTo>
                    <a:pt x="588402" y="33587"/>
                  </a:lnTo>
                  <a:lnTo>
                    <a:pt x="633282" y="21701"/>
                  </a:lnTo>
                  <a:lnTo>
                    <a:pt x="679127" y="12322"/>
                  </a:lnTo>
                  <a:lnTo>
                    <a:pt x="725861" y="5528"/>
                  </a:lnTo>
                  <a:lnTo>
                    <a:pt x="773407" y="1394"/>
                  </a:lnTo>
                  <a:lnTo>
                    <a:pt x="821688" y="0"/>
                  </a:lnTo>
                  <a:lnTo>
                    <a:pt x="869968" y="1394"/>
                  </a:lnTo>
                  <a:lnTo>
                    <a:pt x="917514" y="5528"/>
                  </a:lnTo>
                  <a:lnTo>
                    <a:pt x="964248" y="12322"/>
                  </a:lnTo>
                  <a:lnTo>
                    <a:pt x="1010093" y="21701"/>
                  </a:lnTo>
                  <a:lnTo>
                    <a:pt x="1054972" y="33587"/>
                  </a:lnTo>
                  <a:lnTo>
                    <a:pt x="1098809" y="47903"/>
                  </a:lnTo>
                  <a:lnTo>
                    <a:pt x="1141525" y="64572"/>
                  </a:lnTo>
                  <a:lnTo>
                    <a:pt x="1183045" y="83517"/>
                  </a:lnTo>
                  <a:lnTo>
                    <a:pt x="1223290" y="104661"/>
                  </a:lnTo>
                  <a:lnTo>
                    <a:pt x="1262185" y="127926"/>
                  </a:lnTo>
                  <a:lnTo>
                    <a:pt x="1299651" y="153237"/>
                  </a:lnTo>
                  <a:lnTo>
                    <a:pt x="1335611" y="180515"/>
                  </a:lnTo>
                  <a:lnTo>
                    <a:pt x="1369989" y="209684"/>
                  </a:lnTo>
                  <a:lnTo>
                    <a:pt x="1402708" y="240666"/>
                  </a:lnTo>
                  <a:lnTo>
                    <a:pt x="1433691" y="273385"/>
                  </a:lnTo>
                  <a:lnTo>
                    <a:pt x="1462860" y="307764"/>
                  </a:lnTo>
                  <a:lnTo>
                    <a:pt x="1490138" y="343724"/>
                  </a:lnTo>
                  <a:lnTo>
                    <a:pt x="1515448" y="381190"/>
                  </a:lnTo>
                  <a:lnTo>
                    <a:pt x="1538714" y="420085"/>
                  </a:lnTo>
                  <a:lnTo>
                    <a:pt x="1559858" y="460330"/>
                  </a:lnTo>
                  <a:lnTo>
                    <a:pt x="1578803" y="501849"/>
                  </a:lnTo>
                  <a:lnTo>
                    <a:pt x="1595472" y="544566"/>
                  </a:lnTo>
                  <a:lnTo>
                    <a:pt x="1609788" y="588403"/>
                  </a:lnTo>
                  <a:lnTo>
                    <a:pt x="1621674" y="633282"/>
                  </a:lnTo>
                  <a:lnTo>
                    <a:pt x="1631052" y="679127"/>
                  </a:lnTo>
                  <a:lnTo>
                    <a:pt x="1637847" y="725861"/>
                  </a:lnTo>
                  <a:lnTo>
                    <a:pt x="1641980" y="773407"/>
                  </a:lnTo>
                  <a:lnTo>
                    <a:pt x="1643375" y="821688"/>
                  </a:lnTo>
                  <a:lnTo>
                    <a:pt x="1641980" y="869968"/>
                  </a:lnTo>
                  <a:lnTo>
                    <a:pt x="1637847" y="917514"/>
                  </a:lnTo>
                  <a:lnTo>
                    <a:pt x="1631052" y="964248"/>
                  </a:lnTo>
                  <a:lnTo>
                    <a:pt x="1621674" y="1010093"/>
                  </a:lnTo>
                  <a:lnTo>
                    <a:pt x="1609788" y="1054972"/>
                  </a:lnTo>
                  <a:lnTo>
                    <a:pt x="1595472" y="1098809"/>
                  </a:lnTo>
                  <a:lnTo>
                    <a:pt x="1578803" y="1141525"/>
                  </a:lnTo>
                  <a:lnTo>
                    <a:pt x="1559858" y="1183045"/>
                  </a:lnTo>
                  <a:lnTo>
                    <a:pt x="1538714" y="1223290"/>
                  </a:lnTo>
                  <a:lnTo>
                    <a:pt x="1515448" y="1262185"/>
                  </a:lnTo>
                  <a:lnTo>
                    <a:pt x="1490138" y="1299650"/>
                  </a:lnTo>
                  <a:lnTo>
                    <a:pt x="1462860" y="1335611"/>
                  </a:lnTo>
                  <a:lnTo>
                    <a:pt x="1433691" y="1369990"/>
                  </a:lnTo>
                  <a:lnTo>
                    <a:pt x="1402708" y="1402708"/>
                  </a:lnTo>
                  <a:lnTo>
                    <a:pt x="1369989" y="1433691"/>
                  </a:lnTo>
                  <a:lnTo>
                    <a:pt x="1335611" y="1462860"/>
                  </a:lnTo>
                  <a:lnTo>
                    <a:pt x="1299651" y="1490138"/>
                  </a:lnTo>
                  <a:lnTo>
                    <a:pt x="1262185" y="1515448"/>
                  </a:lnTo>
                  <a:lnTo>
                    <a:pt x="1223290" y="1538714"/>
                  </a:lnTo>
                  <a:lnTo>
                    <a:pt x="1183045" y="1559858"/>
                  </a:lnTo>
                  <a:lnTo>
                    <a:pt x="1141525" y="1578803"/>
                  </a:lnTo>
                  <a:lnTo>
                    <a:pt x="1098809" y="1595472"/>
                  </a:lnTo>
                  <a:lnTo>
                    <a:pt x="1054972" y="1609788"/>
                  </a:lnTo>
                  <a:lnTo>
                    <a:pt x="1010093" y="1621674"/>
                  </a:lnTo>
                  <a:lnTo>
                    <a:pt x="964248" y="1631053"/>
                  </a:lnTo>
                  <a:lnTo>
                    <a:pt x="917514" y="1637847"/>
                  </a:lnTo>
                  <a:lnTo>
                    <a:pt x="869968" y="1641980"/>
                  </a:lnTo>
                  <a:lnTo>
                    <a:pt x="821688" y="16433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10" name="Google Shape;2110;p134"/>
            <p:cNvSpPr/>
            <p:nvPr/>
          </p:nvSpPr>
          <p:spPr>
            <a:xfrm>
              <a:off x="4189625" y="5197015"/>
              <a:ext cx="1402715" cy="0"/>
            </a:xfrm>
            <a:custGeom>
              <a:avLst/>
              <a:gdLst/>
              <a:ahLst/>
              <a:cxnLst/>
              <a:rect l="l" t="t" r="r" b="b"/>
              <a:pathLst>
                <a:path w="1402714" h="120000" extrusionOk="0">
                  <a:moveTo>
                    <a:pt x="0" y="0"/>
                  </a:moveTo>
                  <a:lnTo>
                    <a:pt x="1402495" y="0"/>
                  </a:lnTo>
                </a:path>
              </a:pathLst>
            </a:custGeom>
            <a:noFill/>
            <a:ln w="571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11" name="Google Shape;2111;p134"/>
            <p:cNvSpPr/>
            <p:nvPr/>
          </p:nvSpPr>
          <p:spPr>
            <a:xfrm>
              <a:off x="5477821" y="5111290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12" name="Google Shape;2112;p134"/>
            <p:cNvSpPr/>
            <p:nvPr/>
          </p:nvSpPr>
          <p:spPr>
            <a:xfrm>
              <a:off x="0" y="9438290"/>
              <a:ext cx="1456690" cy="848994"/>
            </a:xfrm>
            <a:custGeom>
              <a:avLst/>
              <a:gdLst/>
              <a:ahLst/>
              <a:cxnLst/>
              <a:rect l="l" t="t" r="r" b="b"/>
              <a:pathLst>
                <a:path w="1456690" h="848995" extrusionOk="0">
                  <a:moveTo>
                    <a:pt x="1456353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1324124" y="0"/>
                  </a:lnTo>
                  <a:lnTo>
                    <a:pt x="1366273" y="6798"/>
                  </a:lnTo>
                  <a:lnTo>
                    <a:pt x="1402879" y="25729"/>
                  </a:lnTo>
                  <a:lnTo>
                    <a:pt x="1431746" y="54595"/>
                  </a:lnTo>
                  <a:lnTo>
                    <a:pt x="1450676" y="91201"/>
                  </a:lnTo>
                  <a:lnTo>
                    <a:pt x="1456353" y="126394"/>
                  </a:lnTo>
                  <a:lnTo>
                    <a:pt x="1456353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13" name="Google Shape;2113;p134"/>
          <p:cNvSpPr txBox="1"/>
          <p:nvPr/>
        </p:nvSpPr>
        <p:spPr>
          <a:xfrm>
            <a:off x="1663210" y="4227020"/>
            <a:ext cx="4190048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Marcador para o </a:t>
            </a: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primeiro estado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no processo.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4" name="Google Shape;2114;p134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35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0" name="Google Shape;2120;p135"/>
          <p:cNvGrpSpPr/>
          <p:nvPr/>
        </p:nvGrpSpPr>
        <p:grpSpPr>
          <a:xfrm>
            <a:off x="0" y="1995278"/>
            <a:ext cx="7648077" cy="3148364"/>
            <a:chOff x="0" y="3990555"/>
            <a:chExt cx="15296153" cy="6296729"/>
          </a:xfrm>
        </p:grpSpPr>
        <p:sp>
          <p:nvSpPr>
            <p:cNvPr id="2121" name="Google Shape;2121;p135"/>
            <p:cNvSpPr/>
            <p:nvPr/>
          </p:nvSpPr>
          <p:spPr>
            <a:xfrm>
              <a:off x="2963507" y="3990555"/>
              <a:ext cx="6047105" cy="2301240"/>
            </a:xfrm>
            <a:custGeom>
              <a:avLst/>
              <a:gdLst/>
              <a:ahLst/>
              <a:cxnLst/>
              <a:rect l="l" t="t" r="r" b="b"/>
              <a:pathLst>
                <a:path w="6047105" h="2301240" extrusionOk="0">
                  <a:moveTo>
                    <a:pt x="1643367" y="1179220"/>
                  </a:moveTo>
                  <a:lnTo>
                    <a:pt x="1641970" y="1130935"/>
                  </a:lnTo>
                  <a:lnTo>
                    <a:pt x="1637842" y="1083386"/>
                  </a:lnTo>
                  <a:lnTo>
                    <a:pt x="1631048" y="1036662"/>
                  </a:lnTo>
                  <a:lnTo>
                    <a:pt x="1621675" y="990815"/>
                  </a:lnTo>
                  <a:lnTo>
                    <a:pt x="1609788" y="945934"/>
                  </a:lnTo>
                  <a:lnTo>
                    <a:pt x="1595462" y="902093"/>
                  </a:lnTo>
                  <a:lnTo>
                    <a:pt x="1578800" y="859383"/>
                  </a:lnTo>
                  <a:lnTo>
                    <a:pt x="1559852" y="817854"/>
                  </a:lnTo>
                  <a:lnTo>
                    <a:pt x="1538706" y="777608"/>
                  </a:lnTo>
                  <a:lnTo>
                    <a:pt x="1515440" y="738720"/>
                  </a:lnTo>
                  <a:lnTo>
                    <a:pt x="1490129" y="701255"/>
                  </a:lnTo>
                  <a:lnTo>
                    <a:pt x="1462849" y="665289"/>
                  </a:lnTo>
                  <a:lnTo>
                    <a:pt x="1433690" y="630910"/>
                  </a:lnTo>
                  <a:lnTo>
                    <a:pt x="1402702" y="598195"/>
                  </a:lnTo>
                  <a:lnTo>
                    <a:pt x="1369987" y="567207"/>
                  </a:lnTo>
                  <a:lnTo>
                    <a:pt x="1335608" y="538048"/>
                  </a:lnTo>
                  <a:lnTo>
                    <a:pt x="1299641" y="510768"/>
                  </a:lnTo>
                  <a:lnTo>
                    <a:pt x="1262176" y="485457"/>
                  </a:lnTo>
                  <a:lnTo>
                    <a:pt x="1223289" y="462191"/>
                  </a:lnTo>
                  <a:lnTo>
                    <a:pt x="1183043" y="441045"/>
                  </a:lnTo>
                  <a:lnTo>
                    <a:pt x="1141526" y="422097"/>
                  </a:lnTo>
                  <a:lnTo>
                    <a:pt x="1098804" y="405434"/>
                  </a:lnTo>
                  <a:lnTo>
                    <a:pt x="1054963" y="391121"/>
                  </a:lnTo>
                  <a:lnTo>
                    <a:pt x="1010094" y="379234"/>
                  </a:lnTo>
                  <a:lnTo>
                    <a:pt x="964247" y="369849"/>
                  </a:lnTo>
                  <a:lnTo>
                    <a:pt x="917511" y="363054"/>
                  </a:lnTo>
                  <a:lnTo>
                    <a:pt x="869962" y="358927"/>
                  </a:lnTo>
                  <a:lnTo>
                    <a:pt x="821690" y="357530"/>
                  </a:lnTo>
                  <a:lnTo>
                    <a:pt x="773404" y="358927"/>
                  </a:lnTo>
                  <a:lnTo>
                    <a:pt x="725855" y="363054"/>
                  </a:lnTo>
                  <a:lnTo>
                    <a:pt x="679119" y="369849"/>
                  </a:lnTo>
                  <a:lnTo>
                    <a:pt x="633272" y="379234"/>
                  </a:lnTo>
                  <a:lnTo>
                    <a:pt x="588403" y="391121"/>
                  </a:lnTo>
                  <a:lnTo>
                    <a:pt x="544563" y="405434"/>
                  </a:lnTo>
                  <a:lnTo>
                    <a:pt x="501840" y="422097"/>
                  </a:lnTo>
                  <a:lnTo>
                    <a:pt x="460324" y="441045"/>
                  </a:lnTo>
                  <a:lnTo>
                    <a:pt x="420077" y="462191"/>
                  </a:lnTo>
                  <a:lnTo>
                    <a:pt x="381190" y="485457"/>
                  </a:lnTo>
                  <a:lnTo>
                    <a:pt x="343725" y="510768"/>
                  </a:lnTo>
                  <a:lnTo>
                    <a:pt x="307759" y="538048"/>
                  </a:lnTo>
                  <a:lnTo>
                    <a:pt x="273380" y="567207"/>
                  </a:lnTo>
                  <a:lnTo>
                    <a:pt x="240665" y="598195"/>
                  </a:lnTo>
                  <a:lnTo>
                    <a:pt x="209677" y="630910"/>
                  </a:lnTo>
                  <a:lnTo>
                    <a:pt x="180505" y="665289"/>
                  </a:lnTo>
                  <a:lnTo>
                    <a:pt x="153238" y="701255"/>
                  </a:lnTo>
                  <a:lnTo>
                    <a:pt x="127927" y="738720"/>
                  </a:lnTo>
                  <a:lnTo>
                    <a:pt x="104660" y="777608"/>
                  </a:lnTo>
                  <a:lnTo>
                    <a:pt x="83515" y="817854"/>
                  </a:lnTo>
                  <a:lnTo>
                    <a:pt x="64566" y="859383"/>
                  </a:lnTo>
                  <a:lnTo>
                    <a:pt x="47904" y="902093"/>
                  </a:lnTo>
                  <a:lnTo>
                    <a:pt x="33578" y="945934"/>
                  </a:lnTo>
                  <a:lnTo>
                    <a:pt x="21691" y="990815"/>
                  </a:lnTo>
                  <a:lnTo>
                    <a:pt x="12319" y="1036662"/>
                  </a:lnTo>
                  <a:lnTo>
                    <a:pt x="5524" y="1083386"/>
                  </a:lnTo>
                  <a:lnTo>
                    <a:pt x="1384" y="1130935"/>
                  </a:lnTo>
                  <a:lnTo>
                    <a:pt x="0" y="1179220"/>
                  </a:lnTo>
                  <a:lnTo>
                    <a:pt x="1384" y="1227493"/>
                  </a:lnTo>
                  <a:lnTo>
                    <a:pt x="5524" y="1275041"/>
                  </a:lnTo>
                  <a:lnTo>
                    <a:pt x="12319" y="1321777"/>
                  </a:lnTo>
                  <a:lnTo>
                    <a:pt x="21691" y="1367624"/>
                  </a:lnTo>
                  <a:lnTo>
                    <a:pt x="33578" y="1412506"/>
                  </a:lnTo>
                  <a:lnTo>
                    <a:pt x="47904" y="1456334"/>
                  </a:lnTo>
                  <a:lnTo>
                    <a:pt x="64566" y="1499057"/>
                  </a:lnTo>
                  <a:lnTo>
                    <a:pt x="83515" y="1540573"/>
                  </a:lnTo>
                  <a:lnTo>
                    <a:pt x="104660" y="1580819"/>
                  </a:lnTo>
                  <a:lnTo>
                    <a:pt x="127927" y="1619719"/>
                  </a:lnTo>
                  <a:lnTo>
                    <a:pt x="153238" y="1657184"/>
                  </a:lnTo>
                  <a:lnTo>
                    <a:pt x="180505" y="1693138"/>
                  </a:lnTo>
                  <a:lnTo>
                    <a:pt x="209677" y="1727517"/>
                  </a:lnTo>
                  <a:lnTo>
                    <a:pt x="240665" y="1760232"/>
                  </a:lnTo>
                  <a:lnTo>
                    <a:pt x="273380" y="1791220"/>
                  </a:lnTo>
                  <a:lnTo>
                    <a:pt x="307759" y="1820392"/>
                  </a:lnTo>
                  <a:lnTo>
                    <a:pt x="343725" y="1847672"/>
                  </a:lnTo>
                  <a:lnTo>
                    <a:pt x="381190" y="1872983"/>
                  </a:lnTo>
                  <a:lnTo>
                    <a:pt x="420077" y="1896249"/>
                  </a:lnTo>
                  <a:lnTo>
                    <a:pt x="460324" y="1917382"/>
                  </a:lnTo>
                  <a:lnTo>
                    <a:pt x="501840" y="1936330"/>
                  </a:lnTo>
                  <a:lnTo>
                    <a:pt x="544563" y="1953006"/>
                  </a:lnTo>
                  <a:lnTo>
                    <a:pt x="588403" y="1967318"/>
                  </a:lnTo>
                  <a:lnTo>
                    <a:pt x="633272" y="1979206"/>
                  </a:lnTo>
                  <a:lnTo>
                    <a:pt x="679119" y="1988578"/>
                  </a:lnTo>
                  <a:lnTo>
                    <a:pt x="725855" y="1995373"/>
                  </a:lnTo>
                  <a:lnTo>
                    <a:pt x="773404" y="1999513"/>
                  </a:lnTo>
                  <a:lnTo>
                    <a:pt x="821690" y="2000910"/>
                  </a:lnTo>
                  <a:lnTo>
                    <a:pt x="869962" y="1999513"/>
                  </a:lnTo>
                  <a:lnTo>
                    <a:pt x="917511" y="1995373"/>
                  </a:lnTo>
                  <a:lnTo>
                    <a:pt x="964247" y="1988578"/>
                  </a:lnTo>
                  <a:lnTo>
                    <a:pt x="1010094" y="1979206"/>
                  </a:lnTo>
                  <a:lnTo>
                    <a:pt x="1054963" y="1967318"/>
                  </a:lnTo>
                  <a:lnTo>
                    <a:pt x="1098804" y="1953006"/>
                  </a:lnTo>
                  <a:lnTo>
                    <a:pt x="1141526" y="1936330"/>
                  </a:lnTo>
                  <a:lnTo>
                    <a:pt x="1183043" y="1917382"/>
                  </a:lnTo>
                  <a:lnTo>
                    <a:pt x="1223289" y="1896249"/>
                  </a:lnTo>
                  <a:lnTo>
                    <a:pt x="1262176" y="1872983"/>
                  </a:lnTo>
                  <a:lnTo>
                    <a:pt x="1299641" y="1847672"/>
                  </a:lnTo>
                  <a:lnTo>
                    <a:pt x="1335608" y="1820392"/>
                  </a:lnTo>
                  <a:lnTo>
                    <a:pt x="1369987" y="1791220"/>
                  </a:lnTo>
                  <a:lnTo>
                    <a:pt x="1402702" y="1760232"/>
                  </a:lnTo>
                  <a:lnTo>
                    <a:pt x="1433690" y="1727517"/>
                  </a:lnTo>
                  <a:lnTo>
                    <a:pt x="1462849" y="1693138"/>
                  </a:lnTo>
                  <a:lnTo>
                    <a:pt x="1490129" y="1657184"/>
                  </a:lnTo>
                  <a:lnTo>
                    <a:pt x="1515440" y="1619719"/>
                  </a:lnTo>
                  <a:lnTo>
                    <a:pt x="1538706" y="1580819"/>
                  </a:lnTo>
                  <a:lnTo>
                    <a:pt x="1559852" y="1540573"/>
                  </a:lnTo>
                  <a:lnTo>
                    <a:pt x="1578800" y="1499057"/>
                  </a:lnTo>
                  <a:lnTo>
                    <a:pt x="1595462" y="1456334"/>
                  </a:lnTo>
                  <a:lnTo>
                    <a:pt x="1609788" y="1412506"/>
                  </a:lnTo>
                  <a:lnTo>
                    <a:pt x="1621675" y="1367624"/>
                  </a:lnTo>
                  <a:lnTo>
                    <a:pt x="1631048" y="1321777"/>
                  </a:lnTo>
                  <a:lnTo>
                    <a:pt x="1637842" y="1275041"/>
                  </a:lnTo>
                  <a:lnTo>
                    <a:pt x="1641970" y="1227493"/>
                  </a:lnTo>
                  <a:lnTo>
                    <a:pt x="1643367" y="1179220"/>
                  </a:lnTo>
                  <a:close/>
                </a:path>
                <a:path w="6047105" h="2301240" extrusionOk="0">
                  <a:moveTo>
                    <a:pt x="6046686" y="130530"/>
                  </a:moveTo>
                  <a:lnTo>
                    <a:pt x="6040336" y="91198"/>
                  </a:lnTo>
                  <a:lnTo>
                    <a:pt x="6021413" y="54597"/>
                  </a:lnTo>
                  <a:lnTo>
                    <a:pt x="5992546" y="25730"/>
                  </a:lnTo>
                  <a:lnTo>
                    <a:pt x="5955931" y="6794"/>
                  </a:lnTo>
                  <a:lnTo>
                    <a:pt x="5913793" y="0"/>
                  </a:lnTo>
                  <a:lnTo>
                    <a:pt x="2944330" y="0"/>
                  </a:lnTo>
                  <a:lnTo>
                    <a:pt x="2902178" y="6794"/>
                  </a:lnTo>
                  <a:lnTo>
                    <a:pt x="2865577" y="25730"/>
                  </a:lnTo>
                  <a:lnTo>
                    <a:pt x="2836710" y="54597"/>
                  </a:lnTo>
                  <a:lnTo>
                    <a:pt x="2817774" y="91198"/>
                  </a:lnTo>
                  <a:lnTo>
                    <a:pt x="2810980" y="133350"/>
                  </a:lnTo>
                  <a:lnTo>
                    <a:pt x="2810980" y="2167598"/>
                  </a:lnTo>
                  <a:lnTo>
                    <a:pt x="2817774" y="2209749"/>
                  </a:lnTo>
                  <a:lnTo>
                    <a:pt x="2836710" y="2246350"/>
                  </a:lnTo>
                  <a:lnTo>
                    <a:pt x="2865577" y="2275217"/>
                  </a:lnTo>
                  <a:lnTo>
                    <a:pt x="2902178" y="2294140"/>
                  </a:lnTo>
                  <a:lnTo>
                    <a:pt x="2944330" y="2300948"/>
                  </a:lnTo>
                  <a:lnTo>
                    <a:pt x="5913793" y="2300948"/>
                  </a:lnTo>
                  <a:lnTo>
                    <a:pt x="5955931" y="2294140"/>
                  </a:lnTo>
                  <a:lnTo>
                    <a:pt x="5992546" y="2275217"/>
                  </a:lnTo>
                  <a:lnTo>
                    <a:pt x="6021413" y="2246350"/>
                  </a:lnTo>
                  <a:lnTo>
                    <a:pt x="6040336" y="2209749"/>
                  </a:lnTo>
                  <a:lnTo>
                    <a:pt x="6046686" y="2170404"/>
                  </a:lnTo>
                  <a:lnTo>
                    <a:pt x="6046686" y="130530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22" name="Google Shape;2122;p135"/>
            <p:cNvSpPr/>
            <p:nvPr/>
          </p:nvSpPr>
          <p:spPr>
            <a:xfrm>
              <a:off x="5974939" y="4348078"/>
              <a:ext cx="2857500" cy="1643380"/>
            </a:xfrm>
            <a:custGeom>
              <a:avLst/>
              <a:gdLst/>
              <a:ahLst/>
              <a:cxnLst/>
              <a:rect l="l" t="t" r="r" b="b"/>
              <a:pathLst>
                <a:path w="2857499" h="1643379" extrusionOk="0">
                  <a:moveTo>
                    <a:pt x="2857499" y="1220591"/>
                  </a:moveTo>
                  <a:lnTo>
                    <a:pt x="2841116" y="1298868"/>
                  </a:lnTo>
                  <a:lnTo>
                    <a:pt x="2825136" y="1343485"/>
                  </a:lnTo>
                  <a:lnTo>
                    <a:pt x="2804886" y="1386334"/>
                  </a:lnTo>
                  <a:lnTo>
                    <a:pt x="2780498" y="1427095"/>
                  </a:lnTo>
                  <a:lnTo>
                    <a:pt x="2752103" y="1465450"/>
                  </a:lnTo>
                  <a:lnTo>
                    <a:pt x="2719834" y="1501081"/>
                  </a:lnTo>
                  <a:lnTo>
                    <a:pt x="2684204" y="1533350"/>
                  </a:lnTo>
                  <a:lnTo>
                    <a:pt x="2645849" y="1561745"/>
                  </a:lnTo>
                  <a:lnTo>
                    <a:pt x="2605088" y="1586133"/>
                  </a:lnTo>
                  <a:lnTo>
                    <a:pt x="2562239" y="1606383"/>
                  </a:lnTo>
                  <a:lnTo>
                    <a:pt x="2517622" y="1622362"/>
                  </a:lnTo>
                  <a:lnTo>
                    <a:pt x="2471554" y="1633940"/>
                  </a:lnTo>
                  <a:lnTo>
                    <a:pt x="2424355" y="1640983"/>
                  </a:lnTo>
                  <a:lnTo>
                    <a:pt x="2376343" y="1643360"/>
                  </a:lnTo>
                  <a:lnTo>
                    <a:pt x="485770" y="1643360"/>
                  </a:lnTo>
                  <a:lnTo>
                    <a:pt x="437757" y="1640983"/>
                  </a:lnTo>
                  <a:lnTo>
                    <a:pt x="390558" y="1633940"/>
                  </a:lnTo>
                  <a:lnTo>
                    <a:pt x="344491" y="1622362"/>
                  </a:lnTo>
                  <a:lnTo>
                    <a:pt x="299873" y="1606383"/>
                  </a:lnTo>
                  <a:lnTo>
                    <a:pt x="257025" y="1586133"/>
                  </a:lnTo>
                  <a:lnTo>
                    <a:pt x="216264" y="1561745"/>
                  </a:lnTo>
                  <a:lnTo>
                    <a:pt x="177909" y="1533350"/>
                  </a:lnTo>
                  <a:lnTo>
                    <a:pt x="142278" y="1501081"/>
                  </a:lnTo>
                  <a:lnTo>
                    <a:pt x="110009" y="1465450"/>
                  </a:lnTo>
                  <a:lnTo>
                    <a:pt x="81615" y="1427095"/>
                  </a:lnTo>
                  <a:lnTo>
                    <a:pt x="57226" y="1386334"/>
                  </a:lnTo>
                  <a:lnTo>
                    <a:pt x="36977" y="1343485"/>
                  </a:lnTo>
                  <a:lnTo>
                    <a:pt x="20997" y="1298868"/>
                  </a:lnTo>
                  <a:lnTo>
                    <a:pt x="9420" y="1252801"/>
                  </a:lnTo>
                  <a:lnTo>
                    <a:pt x="2377" y="1205602"/>
                  </a:lnTo>
                  <a:lnTo>
                    <a:pt x="0" y="1157589"/>
                  </a:lnTo>
                  <a:lnTo>
                    <a:pt x="0" y="485770"/>
                  </a:lnTo>
                  <a:lnTo>
                    <a:pt x="2377" y="437757"/>
                  </a:lnTo>
                  <a:lnTo>
                    <a:pt x="9420" y="390558"/>
                  </a:lnTo>
                  <a:lnTo>
                    <a:pt x="20997" y="344491"/>
                  </a:lnTo>
                  <a:lnTo>
                    <a:pt x="36977" y="299874"/>
                  </a:lnTo>
                  <a:lnTo>
                    <a:pt x="57226" y="257025"/>
                  </a:lnTo>
                  <a:lnTo>
                    <a:pt x="81615" y="216264"/>
                  </a:lnTo>
                  <a:lnTo>
                    <a:pt x="110009" y="177909"/>
                  </a:lnTo>
                  <a:lnTo>
                    <a:pt x="142278" y="142278"/>
                  </a:lnTo>
                  <a:lnTo>
                    <a:pt x="177909" y="110009"/>
                  </a:lnTo>
                  <a:lnTo>
                    <a:pt x="216264" y="81615"/>
                  </a:lnTo>
                  <a:lnTo>
                    <a:pt x="257025" y="57227"/>
                  </a:lnTo>
                  <a:lnTo>
                    <a:pt x="299874" y="36977"/>
                  </a:lnTo>
                  <a:lnTo>
                    <a:pt x="344491" y="20997"/>
                  </a:lnTo>
                  <a:lnTo>
                    <a:pt x="390558" y="9420"/>
                  </a:lnTo>
                  <a:lnTo>
                    <a:pt x="437757" y="2377"/>
                  </a:lnTo>
                  <a:lnTo>
                    <a:pt x="485770" y="0"/>
                  </a:lnTo>
                  <a:lnTo>
                    <a:pt x="2376343" y="0"/>
                  </a:lnTo>
                  <a:lnTo>
                    <a:pt x="2424355" y="2377"/>
                  </a:lnTo>
                  <a:lnTo>
                    <a:pt x="2471554" y="9420"/>
                  </a:lnTo>
                  <a:lnTo>
                    <a:pt x="2517622" y="20997"/>
                  </a:lnTo>
                  <a:lnTo>
                    <a:pt x="2562239" y="36977"/>
                  </a:lnTo>
                  <a:lnTo>
                    <a:pt x="2605087" y="57226"/>
                  </a:lnTo>
                  <a:lnTo>
                    <a:pt x="2645848" y="81615"/>
                  </a:lnTo>
                  <a:lnTo>
                    <a:pt x="2684203" y="110009"/>
                  </a:lnTo>
                  <a:lnTo>
                    <a:pt x="2719834" y="142278"/>
                  </a:lnTo>
                  <a:lnTo>
                    <a:pt x="2752103" y="177909"/>
                  </a:lnTo>
                  <a:lnTo>
                    <a:pt x="2780498" y="216264"/>
                  </a:lnTo>
                  <a:lnTo>
                    <a:pt x="2804886" y="257025"/>
                  </a:lnTo>
                  <a:lnTo>
                    <a:pt x="2825136" y="299874"/>
                  </a:lnTo>
                  <a:lnTo>
                    <a:pt x="2841116" y="344491"/>
                  </a:lnTo>
                  <a:lnTo>
                    <a:pt x="2852693" y="390558"/>
                  </a:lnTo>
                  <a:lnTo>
                    <a:pt x="2857499" y="422768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23" name="Google Shape;2123;p135"/>
            <p:cNvSpPr/>
            <p:nvPr/>
          </p:nvSpPr>
          <p:spPr>
            <a:xfrm>
              <a:off x="9191322" y="4295545"/>
              <a:ext cx="1695450" cy="1695450"/>
            </a:xfrm>
            <a:custGeom>
              <a:avLst/>
              <a:gdLst/>
              <a:ahLst/>
              <a:cxnLst/>
              <a:rect l="l" t="t" r="r" b="b"/>
              <a:pathLst>
                <a:path w="1695450" h="1695450" extrusionOk="0">
                  <a:moveTo>
                    <a:pt x="1695449" y="848394"/>
                  </a:moveTo>
                  <a:lnTo>
                    <a:pt x="848394" y="1695449"/>
                  </a:lnTo>
                </a:path>
                <a:path w="1695450" h="1695450" extrusionOk="0">
                  <a:moveTo>
                    <a:pt x="847501" y="1695450"/>
                  </a:moveTo>
                  <a:lnTo>
                    <a:pt x="0" y="847948"/>
                  </a:lnTo>
                  <a:lnTo>
                    <a:pt x="847948" y="0"/>
                  </a:lnTo>
                  <a:lnTo>
                    <a:pt x="1695449" y="847501"/>
                  </a:lnTo>
                </a:path>
              </a:pathLst>
            </a:custGeom>
            <a:noFill/>
            <a:ln w="7617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24" name="Google Shape;2124;p135"/>
            <p:cNvSpPr/>
            <p:nvPr/>
          </p:nvSpPr>
          <p:spPr>
            <a:xfrm>
              <a:off x="11241475" y="4348078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 extrusionOk="0">
                  <a:moveTo>
                    <a:pt x="795521" y="1428749"/>
                  </a:moveTo>
                  <a:lnTo>
                    <a:pt x="855511" y="1419927"/>
                  </a:lnTo>
                  <a:lnTo>
                    <a:pt x="899908" y="1409728"/>
                  </a:lnTo>
                  <a:lnTo>
                    <a:pt x="943208" y="1396826"/>
                  </a:lnTo>
                  <a:lnTo>
                    <a:pt x="985316" y="1381317"/>
                  </a:lnTo>
                  <a:lnTo>
                    <a:pt x="1026138" y="1363293"/>
                  </a:lnTo>
                  <a:lnTo>
                    <a:pt x="1065580" y="1342851"/>
                  </a:lnTo>
                  <a:lnTo>
                    <a:pt x="1103547" y="1320083"/>
                  </a:lnTo>
                  <a:lnTo>
                    <a:pt x="1139944" y="1295085"/>
                  </a:lnTo>
                  <a:lnTo>
                    <a:pt x="1174678" y="1267951"/>
                  </a:lnTo>
                  <a:lnTo>
                    <a:pt x="1207653" y="1238776"/>
                  </a:lnTo>
                  <a:lnTo>
                    <a:pt x="1238776" y="1207653"/>
                  </a:lnTo>
                  <a:lnTo>
                    <a:pt x="1267951" y="1174678"/>
                  </a:lnTo>
                  <a:lnTo>
                    <a:pt x="1295085" y="1139945"/>
                  </a:lnTo>
                  <a:lnTo>
                    <a:pt x="1320083" y="1103547"/>
                  </a:lnTo>
                  <a:lnTo>
                    <a:pt x="1342851" y="1065580"/>
                  </a:lnTo>
                  <a:lnTo>
                    <a:pt x="1363294" y="1026139"/>
                  </a:lnTo>
                  <a:lnTo>
                    <a:pt x="1381317" y="985317"/>
                  </a:lnTo>
                  <a:lnTo>
                    <a:pt x="1396827" y="943208"/>
                  </a:lnTo>
                  <a:lnTo>
                    <a:pt x="1409728" y="899909"/>
                  </a:lnTo>
                  <a:lnTo>
                    <a:pt x="1419927" y="855511"/>
                  </a:lnTo>
                  <a:lnTo>
                    <a:pt x="1427329" y="810112"/>
                  </a:lnTo>
                  <a:lnTo>
                    <a:pt x="1428750" y="795520"/>
                  </a:lnTo>
                </a:path>
                <a:path w="1428750" h="1428750" extrusionOk="0">
                  <a:moveTo>
                    <a:pt x="1428749" y="637842"/>
                  </a:moveTo>
                  <a:lnTo>
                    <a:pt x="1419927" y="577851"/>
                  </a:lnTo>
                  <a:lnTo>
                    <a:pt x="1409728" y="533454"/>
                  </a:lnTo>
                  <a:lnTo>
                    <a:pt x="1396827" y="490154"/>
                  </a:lnTo>
                  <a:lnTo>
                    <a:pt x="1381317" y="448046"/>
                  </a:lnTo>
                  <a:lnTo>
                    <a:pt x="1363293" y="407224"/>
                  </a:lnTo>
                  <a:lnTo>
                    <a:pt x="1342851" y="367782"/>
                  </a:lnTo>
                  <a:lnTo>
                    <a:pt x="1320083" y="329815"/>
                  </a:lnTo>
                  <a:lnTo>
                    <a:pt x="1295085" y="293418"/>
                  </a:lnTo>
                  <a:lnTo>
                    <a:pt x="1267951" y="258685"/>
                  </a:lnTo>
                  <a:lnTo>
                    <a:pt x="1238776" y="225709"/>
                  </a:lnTo>
                  <a:lnTo>
                    <a:pt x="1207653" y="194587"/>
                  </a:lnTo>
                  <a:lnTo>
                    <a:pt x="1174678" y="165411"/>
                  </a:lnTo>
                  <a:lnTo>
                    <a:pt x="1139944" y="138277"/>
                  </a:lnTo>
                  <a:lnTo>
                    <a:pt x="1103547" y="113280"/>
                  </a:lnTo>
                  <a:lnTo>
                    <a:pt x="1065580" y="90512"/>
                  </a:lnTo>
                  <a:lnTo>
                    <a:pt x="1026138" y="70069"/>
                  </a:lnTo>
                  <a:lnTo>
                    <a:pt x="985316" y="52046"/>
                  </a:lnTo>
                  <a:lnTo>
                    <a:pt x="943208" y="36536"/>
                  </a:lnTo>
                  <a:lnTo>
                    <a:pt x="899908" y="23635"/>
                  </a:lnTo>
                  <a:lnTo>
                    <a:pt x="855511" y="13436"/>
                  </a:lnTo>
                  <a:lnTo>
                    <a:pt x="810111" y="6034"/>
                  </a:lnTo>
                  <a:lnTo>
                    <a:pt x="763803" y="1524"/>
                  </a:lnTo>
                  <a:lnTo>
                    <a:pt x="716681" y="0"/>
                  </a:lnTo>
                  <a:lnTo>
                    <a:pt x="669559" y="1524"/>
                  </a:lnTo>
                  <a:lnTo>
                    <a:pt x="623251" y="6034"/>
                  </a:lnTo>
                  <a:lnTo>
                    <a:pt x="577851" y="13436"/>
                  </a:lnTo>
                  <a:lnTo>
                    <a:pt x="533454" y="23635"/>
                  </a:lnTo>
                  <a:lnTo>
                    <a:pt x="490154" y="36537"/>
                  </a:lnTo>
                  <a:lnTo>
                    <a:pt x="448046" y="52046"/>
                  </a:lnTo>
                  <a:lnTo>
                    <a:pt x="407224" y="70070"/>
                  </a:lnTo>
                  <a:lnTo>
                    <a:pt x="367782" y="90512"/>
                  </a:lnTo>
                  <a:lnTo>
                    <a:pt x="329816" y="113280"/>
                  </a:lnTo>
                  <a:lnTo>
                    <a:pt x="293418" y="138278"/>
                  </a:lnTo>
                  <a:lnTo>
                    <a:pt x="258685" y="165412"/>
                  </a:lnTo>
                  <a:lnTo>
                    <a:pt x="225709" y="194587"/>
                  </a:lnTo>
                  <a:lnTo>
                    <a:pt x="194587" y="225710"/>
                  </a:lnTo>
                  <a:lnTo>
                    <a:pt x="165411" y="258685"/>
                  </a:lnTo>
                  <a:lnTo>
                    <a:pt x="138278" y="293418"/>
                  </a:lnTo>
                  <a:lnTo>
                    <a:pt x="113280" y="329816"/>
                  </a:lnTo>
                  <a:lnTo>
                    <a:pt x="90512" y="367783"/>
                  </a:lnTo>
                  <a:lnTo>
                    <a:pt x="70069" y="407224"/>
                  </a:lnTo>
                  <a:lnTo>
                    <a:pt x="52046" y="448046"/>
                  </a:lnTo>
                  <a:lnTo>
                    <a:pt x="36536" y="490154"/>
                  </a:lnTo>
                  <a:lnTo>
                    <a:pt x="23635" y="533454"/>
                  </a:lnTo>
                  <a:lnTo>
                    <a:pt x="13436" y="577851"/>
                  </a:lnTo>
                  <a:lnTo>
                    <a:pt x="6034" y="623251"/>
                  </a:lnTo>
                  <a:lnTo>
                    <a:pt x="1524" y="669559"/>
                  </a:lnTo>
                  <a:lnTo>
                    <a:pt x="0" y="716681"/>
                  </a:lnTo>
                  <a:lnTo>
                    <a:pt x="1524" y="763803"/>
                  </a:lnTo>
                  <a:lnTo>
                    <a:pt x="6034" y="810111"/>
                  </a:lnTo>
                  <a:lnTo>
                    <a:pt x="13436" y="855511"/>
                  </a:lnTo>
                  <a:lnTo>
                    <a:pt x="23635" y="899908"/>
                  </a:lnTo>
                  <a:lnTo>
                    <a:pt x="36536" y="943208"/>
                  </a:lnTo>
                  <a:lnTo>
                    <a:pt x="52046" y="985316"/>
                  </a:lnTo>
                  <a:lnTo>
                    <a:pt x="70069" y="1026138"/>
                  </a:lnTo>
                  <a:lnTo>
                    <a:pt x="90512" y="1065580"/>
                  </a:lnTo>
                  <a:lnTo>
                    <a:pt x="113279" y="1103547"/>
                  </a:lnTo>
                  <a:lnTo>
                    <a:pt x="138277" y="1139944"/>
                  </a:lnTo>
                  <a:lnTo>
                    <a:pt x="165411" y="1174678"/>
                  </a:lnTo>
                  <a:lnTo>
                    <a:pt x="194587" y="1207653"/>
                  </a:lnTo>
                  <a:lnTo>
                    <a:pt x="225709" y="1238776"/>
                  </a:lnTo>
                  <a:lnTo>
                    <a:pt x="258685" y="1267951"/>
                  </a:lnTo>
                  <a:lnTo>
                    <a:pt x="293418" y="1295085"/>
                  </a:lnTo>
                  <a:lnTo>
                    <a:pt x="329815" y="1320083"/>
                  </a:lnTo>
                  <a:lnTo>
                    <a:pt x="367782" y="1342850"/>
                  </a:lnTo>
                  <a:lnTo>
                    <a:pt x="407224" y="1363293"/>
                  </a:lnTo>
                  <a:lnTo>
                    <a:pt x="448046" y="1381317"/>
                  </a:lnTo>
                  <a:lnTo>
                    <a:pt x="490154" y="1396826"/>
                  </a:lnTo>
                  <a:lnTo>
                    <a:pt x="533454" y="1409728"/>
                  </a:lnTo>
                  <a:lnTo>
                    <a:pt x="577851" y="1419927"/>
                  </a:lnTo>
                  <a:lnTo>
                    <a:pt x="623251" y="1427328"/>
                  </a:lnTo>
                  <a:lnTo>
                    <a:pt x="637841" y="1428749"/>
                  </a:lnTo>
                </a:path>
              </a:pathLst>
            </a:custGeom>
            <a:noFill/>
            <a:ln w="7617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25" name="Google Shape;2125;p135"/>
            <p:cNvSpPr/>
            <p:nvPr/>
          </p:nvSpPr>
          <p:spPr>
            <a:xfrm>
              <a:off x="11372686" y="4479290"/>
              <a:ext cx="1171575" cy="1171575"/>
            </a:xfrm>
            <a:custGeom>
              <a:avLst/>
              <a:gdLst/>
              <a:ahLst/>
              <a:cxnLst/>
              <a:rect l="l" t="t" r="r" b="b"/>
              <a:pathLst>
                <a:path w="1171575" h="1171575" extrusionOk="0">
                  <a:moveTo>
                    <a:pt x="585530" y="1171061"/>
                  </a:moveTo>
                  <a:lnTo>
                    <a:pt x="537508" y="1169120"/>
                  </a:lnTo>
                  <a:lnTo>
                    <a:pt x="490554" y="1163398"/>
                  </a:lnTo>
                  <a:lnTo>
                    <a:pt x="444821" y="1154044"/>
                  </a:lnTo>
                  <a:lnTo>
                    <a:pt x="400457" y="1141210"/>
                  </a:lnTo>
                  <a:lnTo>
                    <a:pt x="357615" y="1125047"/>
                  </a:lnTo>
                  <a:lnTo>
                    <a:pt x="316445" y="1105705"/>
                  </a:lnTo>
                  <a:lnTo>
                    <a:pt x="277098" y="1083335"/>
                  </a:lnTo>
                  <a:lnTo>
                    <a:pt x="239723" y="1058088"/>
                  </a:lnTo>
                  <a:lnTo>
                    <a:pt x="204473" y="1030113"/>
                  </a:lnTo>
                  <a:lnTo>
                    <a:pt x="171498" y="999563"/>
                  </a:lnTo>
                  <a:lnTo>
                    <a:pt x="140947" y="966587"/>
                  </a:lnTo>
                  <a:lnTo>
                    <a:pt x="112973" y="931337"/>
                  </a:lnTo>
                  <a:lnTo>
                    <a:pt x="87725" y="893963"/>
                  </a:lnTo>
                  <a:lnTo>
                    <a:pt x="65355" y="854615"/>
                  </a:lnTo>
                  <a:lnTo>
                    <a:pt x="46013" y="813445"/>
                  </a:lnTo>
                  <a:lnTo>
                    <a:pt x="29850" y="770603"/>
                  </a:lnTo>
                  <a:lnTo>
                    <a:pt x="17017" y="726240"/>
                  </a:lnTo>
                  <a:lnTo>
                    <a:pt x="7663" y="680506"/>
                  </a:lnTo>
                  <a:lnTo>
                    <a:pt x="1941" y="633553"/>
                  </a:lnTo>
                  <a:lnTo>
                    <a:pt x="0" y="585530"/>
                  </a:lnTo>
                  <a:lnTo>
                    <a:pt x="1941" y="537508"/>
                  </a:lnTo>
                  <a:lnTo>
                    <a:pt x="7663" y="490554"/>
                  </a:lnTo>
                  <a:lnTo>
                    <a:pt x="17017" y="444820"/>
                  </a:lnTo>
                  <a:lnTo>
                    <a:pt x="29850" y="400457"/>
                  </a:lnTo>
                  <a:lnTo>
                    <a:pt x="46013" y="357615"/>
                  </a:lnTo>
                  <a:lnTo>
                    <a:pt x="65355" y="316445"/>
                  </a:lnTo>
                  <a:lnTo>
                    <a:pt x="87725" y="277098"/>
                  </a:lnTo>
                  <a:lnTo>
                    <a:pt x="112973" y="239723"/>
                  </a:lnTo>
                  <a:lnTo>
                    <a:pt x="140947" y="204473"/>
                  </a:lnTo>
                  <a:lnTo>
                    <a:pt x="171498" y="171497"/>
                  </a:lnTo>
                  <a:lnTo>
                    <a:pt x="204473" y="140947"/>
                  </a:lnTo>
                  <a:lnTo>
                    <a:pt x="239723" y="112973"/>
                  </a:lnTo>
                  <a:lnTo>
                    <a:pt x="277098" y="87725"/>
                  </a:lnTo>
                  <a:lnTo>
                    <a:pt x="316445" y="65355"/>
                  </a:lnTo>
                  <a:lnTo>
                    <a:pt x="357615" y="46013"/>
                  </a:lnTo>
                  <a:lnTo>
                    <a:pt x="400457" y="29850"/>
                  </a:lnTo>
                  <a:lnTo>
                    <a:pt x="444821" y="17017"/>
                  </a:lnTo>
                  <a:lnTo>
                    <a:pt x="490554" y="7663"/>
                  </a:lnTo>
                  <a:lnTo>
                    <a:pt x="537508" y="1941"/>
                  </a:lnTo>
                  <a:lnTo>
                    <a:pt x="585530" y="0"/>
                  </a:lnTo>
                  <a:lnTo>
                    <a:pt x="633553" y="1941"/>
                  </a:lnTo>
                  <a:lnTo>
                    <a:pt x="680506" y="7663"/>
                  </a:lnTo>
                  <a:lnTo>
                    <a:pt x="726240" y="17017"/>
                  </a:lnTo>
                  <a:lnTo>
                    <a:pt x="770603" y="29850"/>
                  </a:lnTo>
                  <a:lnTo>
                    <a:pt x="813445" y="46013"/>
                  </a:lnTo>
                  <a:lnTo>
                    <a:pt x="854616" y="65355"/>
                  </a:lnTo>
                  <a:lnTo>
                    <a:pt x="893963" y="87725"/>
                  </a:lnTo>
                  <a:lnTo>
                    <a:pt x="931337" y="112973"/>
                  </a:lnTo>
                  <a:lnTo>
                    <a:pt x="966588" y="140947"/>
                  </a:lnTo>
                  <a:lnTo>
                    <a:pt x="999563" y="171497"/>
                  </a:lnTo>
                  <a:lnTo>
                    <a:pt x="1030114" y="204473"/>
                  </a:lnTo>
                  <a:lnTo>
                    <a:pt x="1058088" y="239723"/>
                  </a:lnTo>
                  <a:lnTo>
                    <a:pt x="1083336" y="277098"/>
                  </a:lnTo>
                  <a:lnTo>
                    <a:pt x="1105706" y="316445"/>
                  </a:lnTo>
                  <a:lnTo>
                    <a:pt x="1125048" y="357615"/>
                  </a:lnTo>
                  <a:lnTo>
                    <a:pt x="1141211" y="400457"/>
                  </a:lnTo>
                  <a:lnTo>
                    <a:pt x="1154045" y="444820"/>
                  </a:lnTo>
                  <a:lnTo>
                    <a:pt x="1163398" y="490554"/>
                  </a:lnTo>
                  <a:lnTo>
                    <a:pt x="1169121" y="537508"/>
                  </a:lnTo>
                  <a:lnTo>
                    <a:pt x="1171062" y="585530"/>
                  </a:lnTo>
                  <a:lnTo>
                    <a:pt x="1169121" y="633553"/>
                  </a:lnTo>
                  <a:lnTo>
                    <a:pt x="1163398" y="680506"/>
                  </a:lnTo>
                  <a:lnTo>
                    <a:pt x="1154045" y="726240"/>
                  </a:lnTo>
                  <a:lnTo>
                    <a:pt x="1141211" y="770603"/>
                  </a:lnTo>
                  <a:lnTo>
                    <a:pt x="1125048" y="813445"/>
                  </a:lnTo>
                  <a:lnTo>
                    <a:pt x="1105706" y="854615"/>
                  </a:lnTo>
                  <a:lnTo>
                    <a:pt x="1083336" y="893963"/>
                  </a:lnTo>
                  <a:lnTo>
                    <a:pt x="1058088" y="931337"/>
                  </a:lnTo>
                  <a:lnTo>
                    <a:pt x="1030114" y="966587"/>
                  </a:lnTo>
                  <a:lnTo>
                    <a:pt x="999563" y="999563"/>
                  </a:lnTo>
                  <a:lnTo>
                    <a:pt x="966588" y="1030113"/>
                  </a:lnTo>
                  <a:lnTo>
                    <a:pt x="931337" y="1058088"/>
                  </a:lnTo>
                  <a:lnTo>
                    <a:pt x="893963" y="1083335"/>
                  </a:lnTo>
                  <a:lnTo>
                    <a:pt x="854616" y="1105705"/>
                  </a:lnTo>
                  <a:lnTo>
                    <a:pt x="813445" y="1125047"/>
                  </a:lnTo>
                  <a:lnTo>
                    <a:pt x="770603" y="1141210"/>
                  </a:lnTo>
                  <a:lnTo>
                    <a:pt x="726240" y="1154044"/>
                  </a:lnTo>
                  <a:lnTo>
                    <a:pt x="680506" y="1163398"/>
                  </a:lnTo>
                  <a:lnTo>
                    <a:pt x="633553" y="1169120"/>
                  </a:lnTo>
                  <a:lnTo>
                    <a:pt x="585530" y="1171061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26" name="Google Shape;2126;p135"/>
            <p:cNvSpPr/>
            <p:nvPr/>
          </p:nvSpPr>
          <p:spPr>
            <a:xfrm>
              <a:off x="13029203" y="5116250"/>
              <a:ext cx="2266950" cy="0"/>
            </a:xfrm>
            <a:custGeom>
              <a:avLst/>
              <a:gdLst/>
              <a:ahLst/>
              <a:cxnLst/>
              <a:rect l="l" t="t" r="r" b="b"/>
              <a:pathLst>
                <a:path w="2266950" h="120000" extrusionOk="0">
                  <a:moveTo>
                    <a:pt x="0" y="0"/>
                  </a:moveTo>
                  <a:lnTo>
                    <a:pt x="2266712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27" name="Google Shape;2127;p135"/>
            <p:cNvSpPr/>
            <p:nvPr/>
          </p:nvSpPr>
          <p:spPr>
            <a:xfrm>
              <a:off x="15181614" y="5030525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28" name="Google Shape;2128;p135"/>
            <p:cNvSpPr/>
            <p:nvPr/>
          </p:nvSpPr>
          <p:spPr>
            <a:xfrm>
              <a:off x="5974939" y="5037571"/>
              <a:ext cx="2862580" cy="0"/>
            </a:xfrm>
            <a:custGeom>
              <a:avLst/>
              <a:gdLst/>
              <a:ahLst/>
              <a:cxnLst/>
              <a:rect l="l" t="t" r="r" b="b"/>
              <a:pathLst>
                <a:path w="2862580" h="120000" extrusionOk="0">
                  <a:moveTo>
                    <a:pt x="0" y="0"/>
                  </a:moveTo>
                  <a:lnTo>
                    <a:pt x="2862141" y="0"/>
                  </a:lnTo>
                </a:path>
              </a:pathLst>
            </a:custGeom>
            <a:noFill/>
            <a:ln w="571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29" name="Google Shape;2129;p135"/>
            <p:cNvSpPr/>
            <p:nvPr/>
          </p:nvSpPr>
          <p:spPr>
            <a:xfrm>
              <a:off x="4189625" y="5197015"/>
              <a:ext cx="1402715" cy="0"/>
            </a:xfrm>
            <a:custGeom>
              <a:avLst/>
              <a:gdLst/>
              <a:ahLst/>
              <a:cxnLst/>
              <a:rect l="l" t="t" r="r" b="b"/>
              <a:pathLst>
                <a:path w="1402714" h="120000" extrusionOk="0">
                  <a:moveTo>
                    <a:pt x="0" y="0"/>
                  </a:moveTo>
                  <a:lnTo>
                    <a:pt x="1402495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30" name="Google Shape;2130;p135"/>
            <p:cNvSpPr/>
            <p:nvPr/>
          </p:nvSpPr>
          <p:spPr>
            <a:xfrm>
              <a:off x="5477821" y="5111290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31" name="Google Shape;2131;p135"/>
            <p:cNvSpPr/>
            <p:nvPr/>
          </p:nvSpPr>
          <p:spPr>
            <a:xfrm>
              <a:off x="0" y="9438290"/>
              <a:ext cx="1456690" cy="848994"/>
            </a:xfrm>
            <a:custGeom>
              <a:avLst/>
              <a:gdLst/>
              <a:ahLst/>
              <a:cxnLst/>
              <a:rect l="l" t="t" r="r" b="b"/>
              <a:pathLst>
                <a:path w="1456690" h="848995" extrusionOk="0">
                  <a:moveTo>
                    <a:pt x="1456353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1324124" y="0"/>
                  </a:lnTo>
                  <a:lnTo>
                    <a:pt x="1366273" y="6798"/>
                  </a:lnTo>
                  <a:lnTo>
                    <a:pt x="1402879" y="25729"/>
                  </a:lnTo>
                  <a:lnTo>
                    <a:pt x="1431746" y="54595"/>
                  </a:lnTo>
                  <a:lnTo>
                    <a:pt x="1450676" y="91201"/>
                  </a:lnTo>
                  <a:lnTo>
                    <a:pt x="1456353" y="126394"/>
                  </a:lnTo>
                  <a:lnTo>
                    <a:pt x="1456353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32" name="Google Shape;2132;p135"/>
          <p:cNvSpPr txBox="1"/>
          <p:nvPr/>
        </p:nvSpPr>
        <p:spPr>
          <a:xfrm>
            <a:off x="1663210" y="4227020"/>
            <a:ext cx="4147503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Estado: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indica a natureza atual de um objeto.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3" name="Google Shape;2133;p135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36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9" name="Google Shape;2139;p136"/>
          <p:cNvGrpSpPr/>
          <p:nvPr/>
        </p:nvGrpSpPr>
        <p:grpSpPr>
          <a:xfrm>
            <a:off x="0" y="1982889"/>
            <a:ext cx="7648077" cy="3160753"/>
            <a:chOff x="0" y="3965778"/>
            <a:chExt cx="15296153" cy="6321506"/>
          </a:xfrm>
        </p:grpSpPr>
        <p:sp>
          <p:nvSpPr>
            <p:cNvPr id="2140" name="Google Shape;2140;p136"/>
            <p:cNvSpPr/>
            <p:nvPr/>
          </p:nvSpPr>
          <p:spPr>
            <a:xfrm>
              <a:off x="2963509" y="4348078"/>
              <a:ext cx="1643380" cy="1643380"/>
            </a:xfrm>
            <a:custGeom>
              <a:avLst/>
              <a:gdLst/>
              <a:ahLst/>
              <a:cxnLst/>
              <a:rect l="l" t="t" r="r" b="b"/>
              <a:pathLst>
                <a:path w="1643380" h="1643379" extrusionOk="0">
                  <a:moveTo>
                    <a:pt x="821688" y="1643375"/>
                  </a:moveTo>
                  <a:lnTo>
                    <a:pt x="773407" y="1641980"/>
                  </a:lnTo>
                  <a:lnTo>
                    <a:pt x="725861" y="1637847"/>
                  </a:lnTo>
                  <a:lnTo>
                    <a:pt x="679127" y="1631053"/>
                  </a:lnTo>
                  <a:lnTo>
                    <a:pt x="633282" y="1621674"/>
                  </a:lnTo>
                  <a:lnTo>
                    <a:pt x="588402" y="1609788"/>
                  </a:lnTo>
                  <a:lnTo>
                    <a:pt x="544566" y="1595472"/>
                  </a:lnTo>
                  <a:lnTo>
                    <a:pt x="501849" y="1578803"/>
                  </a:lnTo>
                  <a:lnTo>
                    <a:pt x="460330" y="1559858"/>
                  </a:lnTo>
                  <a:lnTo>
                    <a:pt x="420084" y="1538714"/>
                  </a:lnTo>
                  <a:lnTo>
                    <a:pt x="381190" y="1515448"/>
                  </a:lnTo>
                  <a:lnTo>
                    <a:pt x="343724" y="1490138"/>
                  </a:lnTo>
                  <a:lnTo>
                    <a:pt x="307763" y="1462860"/>
                  </a:lnTo>
                  <a:lnTo>
                    <a:pt x="273385" y="1433691"/>
                  </a:lnTo>
                  <a:lnTo>
                    <a:pt x="240666" y="1402708"/>
                  </a:lnTo>
                  <a:lnTo>
                    <a:pt x="209684" y="1369990"/>
                  </a:lnTo>
                  <a:lnTo>
                    <a:pt x="180515" y="1335611"/>
                  </a:lnTo>
                  <a:lnTo>
                    <a:pt x="153237" y="1299650"/>
                  </a:lnTo>
                  <a:lnTo>
                    <a:pt x="127926" y="1262185"/>
                  </a:lnTo>
                  <a:lnTo>
                    <a:pt x="104661" y="1223290"/>
                  </a:lnTo>
                  <a:lnTo>
                    <a:pt x="83517" y="1183045"/>
                  </a:lnTo>
                  <a:lnTo>
                    <a:pt x="64572" y="1141525"/>
                  </a:lnTo>
                  <a:lnTo>
                    <a:pt x="47903" y="1098809"/>
                  </a:lnTo>
                  <a:lnTo>
                    <a:pt x="33587" y="1054972"/>
                  </a:lnTo>
                  <a:lnTo>
                    <a:pt x="21701" y="1010093"/>
                  </a:lnTo>
                  <a:lnTo>
                    <a:pt x="12322" y="964248"/>
                  </a:lnTo>
                  <a:lnTo>
                    <a:pt x="5528" y="917514"/>
                  </a:lnTo>
                  <a:lnTo>
                    <a:pt x="1394" y="869968"/>
                  </a:lnTo>
                  <a:lnTo>
                    <a:pt x="0" y="821688"/>
                  </a:lnTo>
                  <a:lnTo>
                    <a:pt x="1394" y="773407"/>
                  </a:lnTo>
                  <a:lnTo>
                    <a:pt x="5528" y="725861"/>
                  </a:lnTo>
                  <a:lnTo>
                    <a:pt x="12322" y="679127"/>
                  </a:lnTo>
                  <a:lnTo>
                    <a:pt x="21701" y="633282"/>
                  </a:lnTo>
                  <a:lnTo>
                    <a:pt x="33587" y="588403"/>
                  </a:lnTo>
                  <a:lnTo>
                    <a:pt x="47903" y="544566"/>
                  </a:lnTo>
                  <a:lnTo>
                    <a:pt x="64572" y="501849"/>
                  </a:lnTo>
                  <a:lnTo>
                    <a:pt x="83517" y="460330"/>
                  </a:lnTo>
                  <a:lnTo>
                    <a:pt x="104661" y="420085"/>
                  </a:lnTo>
                  <a:lnTo>
                    <a:pt x="127926" y="381190"/>
                  </a:lnTo>
                  <a:lnTo>
                    <a:pt x="153237" y="343724"/>
                  </a:lnTo>
                  <a:lnTo>
                    <a:pt x="180515" y="307764"/>
                  </a:lnTo>
                  <a:lnTo>
                    <a:pt x="209684" y="273385"/>
                  </a:lnTo>
                  <a:lnTo>
                    <a:pt x="240666" y="240666"/>
                  </a:lnTo>
                  <a:lnTo>
                    <a:pt x="273385" y="209684"/>
                  </a:lnTo>
                  <a:lnTo>
                    <a:pt x="307763" y="180515"/>
                  </a:lnTo>
                  <a:lnTo>
                    <a:pt x="343724" y="153237"/>
                  </a:lnTo>
                  <a:lnTo>
                    <a:pt x="381190" y="127926"/>
                  </a:lnTo>
                  <a:lnTo>
                    <a:pt x="420084" y="104661"/>
                  </a:lnTo>
                  <a:lnTo>
                    <a:pt x="460330" y="83517"/>
                  </a:lnTo>
                  <a:lnTo>
                    <a:pt x="501849" y="64572"/>
                  </a:lnTo>
                  <a:lnTo>
                    <a:pt x="544566" y="47903"/>
                  </a:lnTo>
                  <a:lnTo>
                    <a:pt x="588402" y="33587"/>
                  </a:lnTo>
                  <a:lnTo>
                    <a:pt x="633282" y="21701"/>
                  </a:lnTo>
                  <a:lnTo>
                    <a:pt x="679127" y="12322"/>
                  </a:lnTo>
                  <a:lnTo>
                    <a:pt x="725861" y="5528"/>
                  </a:lnTo>
                  <a:lnTo>
                    <a:pt x="773407" y="1394"/>
                  </a:lnTo>
                  <a:lnTo>
                    <a:pt x="821688" y="0"/>
                  </a:lnTo>
                  <a:lnTo>
                    <a:pt x="869968" y="1394"/>
                  </a:lnTo>
                  <a:lnTo>
                    <a:pt x="917514" y="5528"/>
                  </a:lnTo>
                  <a:lnTo>
                    <a:pt x="964248" y="12322"/>
                  </a:lnTo>
                  <a:lnTo>
                    <a:pt x="1010093" y="21701"/>
                  </a:lnTo>
                  <a:lnTo>
                    <a:pt x="1054972" y="33587"/>
                  </a:lnTo>
                  <a:lnTo>
                    <a:pt x="1098809" y="47903"/>
                  </a:lnTo>
                  <a:lnTo>
                    <a:pt x="1141525" y="64572"/>
                  </a:lnTo>
                  <a:lnTo>
                    <a:pt x="1183045" y="83517"/>
                  </a:lnTo>
                  <a:lnTo>
                    <a:pt x="1223290" y="104661"/>
                  </a:lnTo>
                  <a:lnTo>
                    <a:pt x="1262185" y="127926"/>
                  </a:lnTo>
                  <a:lnTo>
                    <a:pt x="1299651" y="153237"/>
                  </a:lnTo>
                  <a:lnTo>
                    <a:pt x="1335611" y="180515"/>
                  </a:lnTo>
                  <a:lnTo>
                    <a:pt x="1369989" y="209684"/>
                  </a:lnTo>
                  <a:lnTo>
                    <a:pt x="1402708" y="240666"/>
                  </a:lnTo>
                  <a:lnTo>
                    <a:pt x="1433691" y="273385"/>
                  </a:lnTo>
                  <a:lnTo>
                    <a:pt x="1462860" y="307764"/>
                  </a:lnTo>
                  <a:lnTo>
                    <a:pt x="1490138" y="343724"/>
                  </a:lnTo>
                  <a:lnTo>
                    <a:pt x="1515448" y="381190"/>
                  </a:lnTo>
                  <a:lnTo>
                    <a:pt x="1538714" y="420085"/>
                  </a:lnTo>
                  <a:lnTo>
                    <a:pt x="1559858" y="460330"/>
                  </a:lnTo>
                  <a:lnTo>
                    <a:pt x="1578803" y="501849"/>
                  </a:lnTo>
                  <a:lnTo>
                    <a:pt x="1595472" y="544566"/>
                  </a:lnTo>
                  <a:lnTo>
                    <a:pt x="1609788" y="588403"/>
                  </a:lnTo>
                  <a:lnTo>
                    <a:pt x="1621674" y="633282"/>
                  </a:lnTo>
                  <a:lnTo>
                    <a:pt x="1631052" y="679127"/>
                  </a:lnTo>
                  <a:lnTo>
                    <a:pt x="1637847" y="725861"/>
                  </a:lnTo>
                  <a:lnTo>
                    <a:pt x="1641980" y="773407"/>
                  </a:lnTo>
                  <a:lnTo>
                    <a:pt x="1643375" y="821688"/>
                  </a:lnTo>
                  <a:lnTo>
                    <a:pt x="1641980" y="869968"/>
                  </a:lnTo>
                  <a:lnTo>
                    <a:pt x="1637847" y="917514"/>
                  </a:lnTo>
                  <a:lnTo>
                    <a:pt x="1631052" y="964248"/>
                  </a:lnTo>
                  <a:lnTo>
                    <a:pt x="1621674" y="1010093"/>
                  </a:lnTo>
                  <a:lnTo>
                    <a:pt x="1609788" y="1054972"/>
                  </a:lnTo>
                  <a:lnTo>
                    <a:pt x="1595472" y="1098809"/>
                  </a:lnTo>
                  <a:lnTo>
                    <a:pt x="1578803" y="1141525"/>
                  </a:lnTo>
                  <a:lnTo>
                    <a:pt x="1559858" y="1183045"/>
                  </a:lnTo>
                  <a:lnTo>
                    <a:pt x="1538714" y="1223290"/>
                  </a:lnTo>
                  <a:lnTo>
                    <a:pt x="1515448" y="1262185"/>
                  </a:lnTo>
                  <a:lnTo>
                    <a:pt x="1490138" y="1299650"/>
                  </a:lnTo>
                  <a:lnTo>
                    <a:pt x="1462860" y="1335611"/>
                  </a:lnTo>
                  <a:lnTo>
                    <a:pt x="1433691" y="1369990"/>
                  </a:lnTo>
                  <a:lnTo>
                    <a:pt x="1402708" y="1402708"/>
                  </a:lnTo>
                  <a:lnTo>
                    <a:pt x="1369989" y="1433691"/>
                  </a:lnTo>
                  <a:lnTo>
                    <a:pt x="1335611" y="1462860"/>
                  </a:lnTo>
                  <a:lnTo>
                    <a:pt x="1299651" y="1490138"/>
                  </a:lnTo>
                  <a:lnTo>
                    <a:pt x="1262185" y="1515448"/>
                  </a:lnTo>
                  <a:lnTo>
                    <a:pt x="1223290" y="1538714"/>
                  </a:lnTo>
                  <a:lnTo>
                    <a:pt x="1183045" y="1559858"/>
                  </a:lnTo>
                  <a:lnTo>
                    <a:pt x="1141525" y="1578803"/>
                  </a:lnTo>
                  <a:lnTo>
                    <a:pt x="1098809" y="1595472"/>
                  </a:lnTo>
                  <a:lnTo>
                    <a:pt x="1054972" y="1609788"/>
                  </a:lnTo>
                  <a:lnTo>
                    <a:pt x="1010093" y="1621674"/>
                  </a:lnTo>
                  <a:lnTo>
                    <a:pt x="964248" y="1631053"/>
                  </a:lnTo>
                  <a:lnTo>
                    <a:pt x="917514" y="1637847"/>
                  </a:lnTo>
                  <a:lnTo>
                    <a:pt x="869968" y="1641980"/>
                  </a:lnTo>
                  <a:lnTo>
                    <a:pt x="821688" y="1643375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41" name="Google Shape;2141;p136"/>
            <p:cNvSpPr/>
            <p:nvPr/>
          </p:nvSpPr>
          <p:spPr>
            <a:xfrm>
              <a:off x="5974939" y="4348077"/>
              <a:ext cx="2857500" cy="1643380"/>
            </a:xfrm>
            <a:custGeom>
              <a:avLst/>
              <a:gdLst/>
              <a:ahLst/>
              <a:cxnLst/>
              <a:rect l="l" t="t" r="r" b="b"/>
              <a:pathLst>
                <a:path w="2857499" h="1643379" extrusionOk="0">
                  <a:moveTo>
                    <a:pt x="2857499" y="1220591"/>
                  </a:moveTo>
                  <a:lnTo>
                    <a:pt x="2841116" y="1298868"/>
                  </a:lnTo>
                  <a:lnTo>
                    <a:pt x="2825136" y="1343485"/>
                  </a:lnTo>
                  <a:lnTo>
                    <a:pt x="2804886" y="1386334"/>
                  </a:lnTo>
                  <a:lnTo>
                    <a:pt x="2780498" y="1427095"/>
                  </a:lnTo>
                  <a:lnTo>
                    <a:pt x="2752103" y="1465450"/>
                  </a:lnTo>
                  <a:lnTo>
                    <a:pt x="2719834" y="1501081"/>
                  </a:lnTo>
                  <a:lnTo>
                    <a:pt x="2684204" y="1533350"/>
                  </a:lnTo>
                  <a:lnTo>
                    <a:pt x="2645849" y="1561745"/>
                  </a:lnTo>
                  <a:lnTo>
                    <a:pt x="2605088" y="1586133"/>
                  </a:lnTo>
                  <a:lnTo>
                    <a:pt x="2562239" y="1606383"/>
                  </a:lnTo>
                  <a:lnTo>
                    <a:pt x="2517622" y="1622362"/>
                  </a:lnTo>
                  <a:lnTo>
                    <a:pt x="2471554" y="1633940"/>
                  </a:lnTo>
                  <a:lnTo>
                    <a:pt x="2424355" y="1640983"/>
                  </a:lnTo>
                  <a:lnTo>
                    <a:pt x="2376343" y="1643360"/>
                  </a:lnTo>
                  <a:lnTo>
                    <a:pt x="485770" y="1643360"/>
                  </a:lnTo>
                  <a:lnTo>
                    <a:pt x="437757" y="1640983"/>
                  </a:lnTo>
                  <a:lnTo>
                    <a:pt x="390558" y="1633940"/>
                  </a:lnTo>
                  <a:lnTo>
                    <a:pt x="344491" y="1622362"/>
                  </a:lnTo>
                  <a:lnTo>
                    <a:pt x="299873" y="1606383"/>
                  </a:lnTo>
                  <a:lnTo>
                    <a:pt x="257025" y="1586133"/>
                  </a:lnTo>
                  <a:lnTo>
                    <a:pt x="216264" y="1561745"/>
                  </a:lnTo>
                  <a:lnTo>
                    <a:pt x="177909" y="1533350"/>
                  </a:lnTo>
                  <a:lnTo>
                    <a:pt x="142278" y="1501081"/>
                  </a:lnTo>
                  <a:lnTo>
                    <a:pt x="110009" y="1465450"/>
                  </a:lnTo>
                  <a:lnTo>
                    <a:pt x="81615" y="1427095"/>
                  </a:lnTo>
                  <a:lnTo>
                    <a:pt x="57226" y="1386334"/>
                  </a:lnTo>
                  <a:lnTo>
                    <a:pt x="36977" y="1343485"/>
                  </a:lnTo>
                  <a:lnTo>
                    <a:pt x="20997" y="1298868"/>
                  </a:lnTo>
                  <a:lnTo>
                    <a:pt x="9420" y="1252801"/>
                  </a:lnTo>
                  <a:lnTo>
                    <a:pt x="2377" y="1205602"/>
                  </a:lnTo>
                  <a:lnTo>
                    <a:pt x="0" y="1157589"/>
                  </a:lnTo>
                  <a:lnTo>
                    <a:pt x="0" y="485770"/>
                  </a:lnTo>
                  <a:lnTo>
                    <a:pt x="2377" y="437757"/>
                  </a:lnTo>
                  <a:lnTo>
                    <a:pt x="9420" y="390558"/>
                  </a:lnTo>
                  <a:lnTo>
                    <a:pt x="20997" y="344491"/>
                  </a:lnTo>
                  <a:lnTo>
                    <a:pt x="36977" y="299874"/>
                  </a:lnTo>
                  <a:lnTo>
                    <a:pt x="57226" y="257025"/>
                  </a:lnTo>
                  <a:lnTo>
                    <a:pt x="81615" y="216264"/>
                  </a:lnTo>
                  <a:lnTo>
                    <a:pt x="110009" y="177909"/>
                  </a:lnTo>
                  <a:lnTo>
                    <a:pt x="142278" y="142278"/>
                  </a:lnTo>
                  <a:lnTo>
                    <a:pt x="177909" y="110009"/>
                  </a:lnTo>
                  <a:lnTo>
                    <a:pt x="216264" y="81615"/>
                  </a:lnTo>
                  <a:lnTo>
                    <a:pt x="257025" y="57227"/>
                  </a:lnTo>
                  <a:lnTo>
                    <a:pt x="299874" y="36977"/>
                  </a:lnTo>
                  <a:lnTo>
                    <a:pt x="344491" y="20997"/>
                  </a:lnTo>
                  <a:lnTo>
                    <a:pt x="390558" y="9420"/>
                  </a:lnTo>
                  <a:lnTo>
                    <a:pt x="437757" y="2377"/>
                  </a:lnTo>
                  <a:lnTo>
                    <a:pt x="485770" y="0"/>
                  </a:lnTo>
                  <a:lnTo>
                    <a:pt x="2376343" y="0"/>
                  </a:lnTo>
                  <a:lnTo>
                    <a:pt x="2424355" y="2377"/>
                  </a:lnTo>
                  <a:lnTo>
                    <a:pt x="2471554" y="9420"/>
                  </a:lnTo>
                  <a:lnTo>
                    <a:pt x="2517622" y="20997"/>
                  </a:lnTo>
                  <a:lnTo>
                    <a:pt x="2562239" y="36977"/>
                  </a:lnTo>
                  <a:lnTo>
                    <a:pt x="2605087" y="57226"/>
                  </a:lnTo>
                  <a:lnTo>
                    <a:pt x="2645848" y="81615"/>
                  </a:lnTo>
                  <a:lnTo>
                    <a:pt x="2684203" y="110009"/>
                  </a:lnTo>
                  <a:lnTo>
                    <a:pt x="2719834" y="142278"/>
                  </a:lnTo>
                  <a:lnTo>
                    <a:pt x="2752103" y="177909"/>
                  </a:lnTo>
                  <a:lnTo>
                    <a:pt x="2780498" y="216264"/>
                  </a:lnTo>
                  <a:lnTo>
                    <a:pt x="2804886" y="257025"/>
                  </a:lnTo>
                  <a:lnTo>
                    <a:pt x="2825136" y="299874"/>
                  </a:lnTo>
                  <a:lnTo>
                    <a:pt x="2841116" y="344491"/>
                  </a:lnTo>
                  <a:lnTo>
                    <a:pt x="2852693" y="390558"/>
                  </a:lnTo>
                  <a:lnTo>
                    <a:pt x="2857499" y="422768"/>
                  </a:lnTo>
                </a:path>
              </a:pathLst>
            </a:custGeom>
            <a:noFill/>
            <a:ln w="7620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42" name="Google Shape;2142;p136"/>
            <p:cNvSpPr/>
            <p:nvPr/>
          </p:nvSpPr>
          <p:spPr>
            <a:xfrm>
              <a:off x="9075153" y="3965778"/>
              <a:ext cx="1928495" cy="2297430"/>
            </a:xfrm>
            <a:custGeom>
              <a:avLst/>
              <a:gdLst/>
              <a:ahLst/>
              <a:cxnLst/>
              <a:rect l="l" t="t" r="r" b="b"/>
              <a:pathLst>
                <a:path w="1928495" h="2297429" extrusionOk="0">
                  <a:moveTo>
                    <a:pt x="1817324" y="2297328"/>
                  </a:moveTo>
                  <a:lnTo>
                    <a:pt x="110925" y="2297328"/>
                  </a:lnTo>
                  <a:lnTo>
                    <a:pt x="91201" y="2294147"/>
                  </a:lnTo>
                  <a:lnTo>
                    <a:pt x="54595" y="2275216"/>
                  </a:lnTo>
                  <a:lnTo>
                    <a:pt x="25729" y="2246350"/>
                  </a:lnTo>
                  <a:lnTo>
                    <a:pt x="6798" y="2209744"/>
                  </a:lnTo>
                  <a:lnTo>
                    <a:pt x="0" y="2167595"/>
                  </a:lnTo>
                  <a:lnTo>
                    <a:pt x="0" y="133350"/>
                  </a:lnTo>
                  <a:lnTo>
                    <a:pt x="6798" y="91201"/>
                  </a:lnTo>
                  <a:lnTo>
                    <a:pt x="25729" y="54595"/>
                  </a:lnTo>
                  <a:lnTo>
                    <a:pt x="54595" y="25728"/>
                  </a:lnTo>
                  <a:lnTo>
                    <a:pt x="91201" y="6798"/>
                  </a:lnTo>
                  <a:lnTo>
                    <a:pt x="133350" y="0"/>
                  </a:lnTo>
                  <a:lnTo>
                    <a:pt x="1794899" y="0"/>
                  </a:lnTo>
                  <a:lnTo>
                    <a:pt x="1837048" y="6798"/>
                  </a:lnTo>
                  <a:lnTo>
                    <a:pt x="1873654" y="25728"/>
                  </a:lnTo>
                  <a:lnTo>
                    <a:pt x="1902520" y="54595"/>
                  </a:lnTo>
                  <a:lnTo>
                    <a:pt x="1921451" y="91201"/>
                  </a:lnTo>
                  <a:lnTo>
                    <a:pt x="1928249" y="133350"/>
                  </a:lnTo>
                  <a:lnTo>
                    <a:pt x="1928249" y="2167595"/>
                  </a:lnTo>
                  <a:lnTo>
                    <a:pt x="1921451" y="2209744"/>
                  </a:lnTo>
                  <a:lnTo>
                    <a:pt x="1902520" y="2246350"/>
                  </a:lnTo>
                  <a:lnTo>
                    <a:pt x="1873654" y="2275216"/>
                  </a:lnTo>
                  <a:lnTo>
                    <a:pt x="1837048" y="2294147"/>
                  </a:lnTo>
                  <a:lnTo>
                    <a:pt x="1817324" y="229732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43" name="Google Shape;2143;p136"/>
            <p:cNvSpPr/>
            <p:nvPr/>
          </p:nvSpPr>
          <p:spPr>
            <a:xfrm>
              <a:off x="9191322" y="4295545"/>
              <a:ext cx="1695450" cy="1695450"/>
            </a:xfrm>
            <a:custGeom>
              <a:avLst/>
              <a:gdLst/>
              <a:ahLst/>
              <a:cxnLst/>
              <a:rect l="l" t="t" r="r" b="b"/>
              <a:pathLst>
                <a:path w="1695450" h="1695450" extrusionOk="0">
                  <a:moveTo>
                    <a:pt x="1695449" y="848394"/>
                  </a:moveTo>
                  <a:lnTo>
                    <a:pt x="848394" y="1695449"/>
                  </a:lnTo>
                </a:path>
                <a:path w="1695450" h="1695450" extrusionOk="0">
                  <a:moveTo>
                    <a:pt x="847501" y="1695450"/>
                  </a:moveTo>
                  <a:lnTo>
                    <a:pt x="0" y="847948"/>
                  </a:lnTo>
                  <a:lnTo>
                    <a:pt x="847948" y="0"/>
                  </a:lnTo>
                  <a:lnTo>
                    <a:pt x="1695449" y="847501"/>
                  </a:lnTo>
                </a:path>
              </a:pathLst>
            </a:custGeom>
            <a:noFill/>
            <a:ln w="76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44" name="Google Shape;2144;p136"/>
            <p:cNvSpPr/>
            <p:nvPr/>
          </p:nvSpPr>
          <p:spPr>
            <a:xfrm>
              <a:off x="11241475" y="4348077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 extrusionOk="0">
                  <a:moveTo>
                    <a:pt x="795521" y="1428749"/>
                  </a:moveTo>
                  <a:lnTo>
                    <a:pt x="855511" y="1419927"/>
                  </a:lnTo>
                  <a:lnTo>
                    <a:pt x="899908" y="1409728"/>
                  </a:lnTo>
                  <a:lnTo>
                    <a:pt x="943208" y="1396826"/>
                  </a:lnTo>
                  <a:lnTo>
                    <a:pt x="985316" y="1381317"/>
                  </a:lnTo>
                  <a:lnTo>
                    <a:pt x="1026138" y="1363293"/>
                  </a:lnTo>
                  <a:lnTo>
                    <a:pt x="1065580" y="1342851"/>
                  </a:lnTo>
                  <a:lnTo>
                    <a:pt x="1103547" y="1320083"/>
                  </a:lnTo>
                  <a:lnTo>
                    <a:pt x="1139944" y="1295085"/>
                  </a:lnTo>
                  <a:lnTo>
                    <a:pt x="1174678" y="1267951"/>
                  </a:lnTo>
                  <a:lnTo>
                    <a:pt x="1207653" y="1238776"/>
                  </a:lnTo>
                  <a:lnTo>
                    <a:pt x="1238776" y="1207653"/>
                  </a:lnTo>
                  <a:lnTo>
                    <a:pt x="1267951" y="1174678"/>
                  </a:lnTo>
                  <a:lnTo>
                    <a:pt x="1295085" y="1139945"/>
                  </a:lnTo>
                  <a:lnTo>
                    <a:pt x="1320083" y="1103547"/>
                  </a:lnTo>
                  <a:lnTo>
                    <a:pt x="1342851" y="1065580"/>
                  </a:lnTo>
                  <a:lnTo>
                    <a:pt x="1363294" y="1026139"/>
                  </a:lnTo>
                  <a:lnTo>
                    <a:pt x="1381317" y="985317"/>
                  </a:lnTo>
                  <a:lnTo>
                    <a:pt x="1396827" y="943208"/>
                  </a:lnTo>
                  <a:lnTo>
                    <a:pt x="1409728" y="899909"/>
                  </a:lnTo>
                  <a:lnTo>
                    <a:pt x="1419927" y="855511"/>
                  </a:lnTo>
                  <a:lnTo>
                    <a:pt x="1427329" y="810112"/>
                  </a:lnTo>
                  <a:lnTo>
                    <a:pt x="1428750" y="795520"/>
                  </a:lnTo>
                </a:path>
                <a:path w="1428750" h="1428750" extrusionOk="0">
                  <a:moveTo>
                    <a:pt x="1428749" y="637842"/>
                  </a:moveTo>
                  <a:lnTo>
                    <a:pt x="1419927" y="577851"/>
                  </a:lnTo>
                  <a:lnTo>
                    <a:pt x="1409728" y="533454"/>
                  </a:lnTo>
                  <a:lnTo>
                    <a:pt x="1396827" y="490154"/>
                  </a:lnTo>
                  <a:lnTo>
                    <a:pt x="1381317" y="448046"/>
                  </a:lnTo>
                  <a:lnTo>
                    <a:pt x="1363293" y="407224"/>
                  </a:lnTo>
                  <a:lnTo>
                    <a:pt x="1342851" y="367782"/>
                  </a:lnTo>
                  <a:lnTo>
                    <a:pt x="1320083" y="329815"/>
                  </a:lnTo>
                  <a:lnTo>
                    <a:pt x="1295085" y="293418"/>
                  </a:lnTo>
                  <a:lnTo>
                    <a:pt x="1267951" y="258685"/>
                  </a:lnTo>
                  <a:lnTo>
                    <a:pt x="1238776" y="225709"/>
                  </a:lnTo>
                  <a:lnTo>
                    <a:pt x="1207653" y="194587"/>
                  </a:lnTo>
                  <a:lnTo>
                    <a:pt x="1174678" y="165411"/>
                  </a:lnTo>
                  <a:lnTo>
                    <a:pt x="1139944" y="138277"/>
                  </a:lnTo>
                  <a:lnTo>
                    <a:pt x="1103547" y="113280"/>
                  </a:lnTo>
                  <a:lnTo>
                    <a:pt x="1065580" y="90512"/>
                  </a:lnTo>
                  <a:lnTo>
                    <a:pt x="1026138" y="70069"/>
                  </a:lnTo>
                  <a:lnTo>
                    <a:pt x="985316" y="52046"/>
                  </a:lnTo>
                  <a:lnTo>
                    <a:pt x="943208" y="36536"/>
                  </a:lnTo>
                  <a:lnTo>
                    <a:pt x="899908" y="23635"/>
                  </a:lnTo>
                  <a:lnTo>
                    <a:pt x="855511" y="13436"/>
                  </a:lnTo>
                  <a:lnTo>
                    <a:pt x="810111" y="6034"/>
                  </a:lnTo>
                  <a:lnTo>
                    <a:pt x="763803" y="1524"/>
                  </a:lnTo>
                  <a:lnTo>
                    <a:pt x="716681" y="0"/>
                  </a:lnTo>
                  <a:lnTo>
                    <a:pt x="669559" y="1524"/>
                  </a:lnTo>
                  <a:lnTo>
                    <a:pt x="623251" y="6034"/>
                  </a:lnTo>
                  <a:lnTo>
                    <a:pt x="577851" y="13436"/>
                  </a:lnTo>
                  <a:lnTo>
                    <a:pt x="533454" y="23635"/>
                  </a:lnTo>
                  <a:lnTo>
                    <a:pt x="490154" y="36537"/>
                  </a:lnTo>
                  <a:lnTo>
                    <a:pt x="448046" y="52046"/>
                  </a:lnTo>
                  <a:lnTo>
                    <a:pt x="407224" y="70070"/>
                  </a:lnTo>
                  <a:lnTo>
                    <a:pt x="367782" y="90512"/>
                  </a:lnTo>
                  <a:lnTo>
                    <a:pt x="329816" y="113280"/>
                  </a:lnTo>
                  <a:lnTo>
                    <a:pt x="293418" y="138278"/>
                  </a:lnTo>
                  <a:lnTo>
                    <a:pt x="258685" y="165412"/>
                  </a:lnTo>
                  <a:lnTo>
                    <a:pt x="225709" y="194587"/>
                  </a:lnTo>
                  <a:lnTo>
                    <a:pt x="194587" y="225710"/>
                  </a:lnTo>
                  <a:lnTo>
                    <a:pt x="165411" y="258685"/>
                  </a:lnTo>
                  <a:lnTo>
                    <a:pt x="138278" y="293418"/>
                  </a:lnTo>
                  <a:lnTo>
                    <a:pt x="113280" y="329816"/>
                  </a:lnTo>
                  <a:lnTo>
                    <a:pt x="90512" y="367783"/>
                  </a:lnTo>
                  <a:lnTo>
                    <a:pt x="70069" y="407224"/>
                  </a:lnTo>
                  <a:lnTo>
                    <a:pt x="52046" y="448046"/>
                  </a:lnTo>
                  <a:lnTo>
                    <a:pt x="36536" y="490154"/>
                  </a:lnTo>
                  <a:lnTo>
                    <a:pt x="23635" y="533454"/>
                  </a:lnTo>
                  <a:lnTo>
                    <a:pt x="13436" y="577851"/>
                  </a:lnTo>
                  <a:lnTo>
                    <a:pt x="6034" y="623251"/>
                  </a:lnTo>
                  <a:lnTo>
                    <a:pt x="1524" y="669559"/>
                  </a:lnTo>
                  <a:lnTo>
                    <a:pt x="0" y="716681"/>
                  </a:lnTo>
                  <a:lnTo>
                    <a:pt x="1524" y="763803"/>
                  </a:lnTo>
                  <a:lnTo>
                    <a:pt x="6034" y="810111"/>
                  </a:lnTo>
                  <a:lnTo>
                    <a:pt x="13436" y="855511"/>
                  </a:lnTo>
                  <a:lnTo>
                    <a:pt x="23635" y="899908"/>
                  </a:lnTo>
                  <a:lnTo>
                    <a:pt x="36536" y="943208"/>
                  </a:lnTo>
                  <a:lnTo>
                    <a:pt x="52046" y="985316"/>
                  </a:lnTo>
                  <a:lnTo>
                    <a:pt x="70069" y="1026138"/>
                  </a:lnTo>
                  <a:lnTo>
                    <a:pt x="90512" y="1065580"/>
                  </a:lnTo>
                  <a:lnTo>
                    <a:pt x="113279" y="1103547"/>
                  </a:lnTo>
                  <a:lnTo>
                    <a:pt x="138277" y="1139944"/>
                  </a:lnTo>
                  <a:lnTo>
                    <a:pt x="165411" y="1174678"/>
                  </a:lnTo>
                  <a:lnTo>
                    <a:pt x="194587" y="1207653"/>
                  </a:lnTo>
                  <a:lnTo>
                    <a:pt x="225709" y="1238776"/>
                  </a:lnTo>
                  <a:lnTo>
                    <a:pt x="258685" y="1267951"/>
                  </a:lnTo>
                  <a:lnTo>
                    <a:pt x="293418" y="1295085"/>
                  </a:lnTo>
                  <a:lnTo>
                    <a:pt x="329815" y="1320083"/>
                  </a:lnTo>
                  <a:lnTo>
                    <a:pt x="367782" y="1342850"/>
                  </a:lnTo>
                  <a:lnTo>
                    <a:pt x="407224" y="1363293"/>
                  </a:lnTo>
                  <a:lnTo>
                    <a:pt x="448046" y="1381317"/>
                  </a:lnTo>
                  <a:lnTo>
                    <a:pt x="490154" y="1396826"/>
                  </a:lnTo>
                  <a:lnTo>
                    <a:pt x="533454" y="1409728"/>
                  </a:lnTo>
                  <a:lnTo>
                    <a:pt x="577851" y="1419927"/>
                  </a:lnTo>
                  <a:lnTo>
                    <a:pt x="623251" y="1427328"/>
                  </a:lnTo>
                  <a:lnTo>
                    <a:pt x="637841" y="1428749"/>
                  </a:lnTo>
                </a:path>
              </a:pathLst>
            </a:custGeom>
            <a:noFill/>
            <a:ln w="7617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45" name="Google Shape;2145;p136"/>
            <p:cNvSpPr/>
            <p:nvPr/>
          </p:nvSpPr>
          <p:spPr>
            <a:xfrm>
              <a:off x="11372686" y="4479289"/>
              <a:ext cx="1171575" cy="1171575"/>
            </a:xfrm>
            <a:custGeom>
              <a:avLst/>
              <a:gdLst/>
              <a:ahLst/>
              <a:cxnLst/>
              <a:rect l="l" t="t" r="r" b="b"/>
              <a:pathLst>
                <a:path w="1171575" h="1171575" extrusionOk="0">
                  <a:moveTo>
                    <a:pt x="585530" y="1171061"/>
                  </a:moveTo>
                  <a:lnTo>
                    <a:pt x="537508" y="1169120"/>
                  </a:lnTo>
                  <a:lnTo>
                    <a:pt x="490554" y="1163398"/>
                  </a:lnTo>
                  <a:lnTo>
                    <a:pt x="444821" y="1154044"/>
                  </a:lnTo>
                  <a:lnTo>
                    <a:pt x="400457" y="1141210"/>
                  </a:lnTo>
                  <a:lnTo>
                    <a:pt x="357615" y="1125047"/>
                  </a:lnTo>
                  <a:lnTo>
                    <a:pt x="316445" y="1105705"/>
                  </a:lnTo>
                  <a:lnTo>
                    <a:pt x="277098" y="1083335"/>
                  </a:lnTo>
                  <a:lnTo>
                    <a:pt x="239723" y="1058088"/>
                  </a:lnTo>
                  <a:lnTo>
                    <a:pt x="204473" y="1030113"/>
                  </a:lnTo>
                  <a:lnTo>
                    <a:pt x="171498" y="999563"/>
                  </a:lnTo>
                  <a:lnTo>
                    <a:pt x="140947" y="966587"/>
                  </a:lnTo>
                  <a:lnTo>
                    <a:pt x="112973" y="931337"/>
                  </a:lnTo>
                  <a:lnTo>
                    <a:pt x="87725" y="893963"/>
                  </a:lnTo>
                  <a:lnTo>
                    <a:pt x="65355" y="854615"/>
                  </a:lnTo>
                  <a:lnTo>
                    <a:pt x="46013" y="813445"/>
                  </a:lnTo>
                  <a:lnTo>
                    <a:pt x="29850" y="770603"/>
                  </a:lnTo>
                  <a:lnTo>
                    <a:pt x="17017" y="726240"/>
                  </a:lnTo>
                  <a:lnTo>
                    <a:pt x="7663" y="680506"/>
                  </a:lnTo>
                  <a:lnTo>
                    <a:pt x="1941" y="633553"/>
                  </a:lnTo>
                  <a:lnTo>
                    <a:pt x="0" y="585530"/>
                  </a:lnTo>
                  <a:lnTo>
                    <a:pt x="1941" y="537508"/>
                  </a:lnTo>
                  <a:lnTo>
                    <a:pt x="7663" y="490554"/>
                  </a:lnTo>
                  <a:lnTo>
                    <a:pt x="17017" y="444820"/>
                  </a:lnTo>
                  <a:lnTo>
                    <a:pt x="29850" y="400457"/>
                  </a:lnTo>
                  <a:lnTo>
                    <a:pt x="46013" y="357615"/>
                  </a:lnTo>
                  <a:lnTo>
                    <a:pt x="65355" y="316445"/>
                  </a:lnTo>
                  <a:lnTo>
                    <a:pt x="87725" y="277098"/>
                  </a:lnTo>
                  <a:lnTo>
                    <a:pt x="112973" y="239723"/>
                  </a:lnTo>
                  <a:lnTo>
                    <a:pt x="140947" y="204473"/>
                  </a:lnTo>
                  <a:lnTo>
                    <a:pt x="171498" y="171497"/>
                  </a:lnTo>
                  <a:lnTo>
                    <a:pt x="204473" y="140947"/>
                  </a:lnTo>
                  <a:lnTo>
                    <a:pt x="239723" y="112973"/>
                  </a:lnTo>
                  <a:lnTo>
                    <a:pt x="277098" y="87725"/>
                  </a:lnTo>
                  <a:lnTo>
                    <a:pt x="316445" y="65355"/>
                  </a:lnTo>
                  <a:lnTo>
                    <a:pt x="357615" y="46013"/>
                  </a:lnTo>
                  <a:lnTo>
                    <a:pt x="400457" y="29850"/>
                  </a:lnTo>
                  <a:lnTo>
                    <a:pt x="444821" y="17017"/>
                  </a:lnTo>
                  <a:lnTo>
                    <a:pt x="490554" y="7663"/>
                  </a:lnTo>
                  <a:lnTo>
                    <a:pt x="537508" y="1941"/>
                  </a:lnTo>
                  <a:lnTo>
                    <a:pt x="585530" y="0"/>
                  </a:lnTo>
                  <a:lnTo>
                    <a:pt x="633553" y="1941"/>
                  </a:lnTo>
                  <a:lnTo>
                    <a:pt x="680506" y="7663"/>
                  </a:lnTo>
                  <a:lnTo>
                    <a:pt x="726240" y="17017"/>
                  </a:lnTo>
                  <a:lnTo>
                    <a:pt x="770603" y="29850"/>
                  </a:lnTo>
                  <a:lnTo>
                    <a:pt x="813445" y="46013"/>
                  </a:lnTo>
                  <a:lnTo>
                    <a:pt x="854616" y="65355"/>
                  </a:lnTo>
                  <a:lnTo>
                    <a:pt x="893963" y="87725"/>
                  </a:lnTo>
                  <a:lnTo>
                    <a:pt x="931337" y="112973"/>
                  </a:lnTo>
                  <a:lnTo>
                    <a:pt x="966588" y="140947"/>
                  </a:lnTo>
                  <a:lnTo>
                    <a:pt x="999563" y="171497"/>
                  </a:lnTo>
                  <a:lnTo>
                    <a:pt x="1030114" y="204473"/>
                  </a:lnTo>
                  <a:lnTo>
                    <a:pt x="1058088" y="239723"/>
                  </a:lnTo>
                  <a:lnTo>
                    <a:pt x="1083336" y="277098"/>
                  </a:lnTo>
                  <a:lnTo>
                    <a:pt x="1105706" y="316445"/>
                  </a:lnTo>
                  <a:lnTo>
                    <a:pt x="1125048" y="357615"/>
                  </a:lnTo>
                  <a:lnTo>
                    <a:pt x="1141211" y="400457"/>
                  </a:lnTo>
                  <a:lnTo>
                    <a:pt x="1154045" y="444820"/>
                  </a:lnTo>
                  <a:lnTo>
                    <a:pt x="1163398" y="490554"/>
                  </a:lnTo>
                  <a:lnTo>
                    <a:pt x="1169121" y="537508"/>
                  </a:lnTo>
                  <a:lnTo>
                    <a:pt x="1171062" y="585530"/>
                  </a:lnTo>
                  <a:lnTo>
                    <a:pt x="1169121" y="633553"/>
                  </a:lnTo>
                  <a:lnTo>
                    <a:pt x="1163398" y="680506"/>
                  </a:lnTo>
                  <a:lnTo>
                    <a:pt x="1154045" y="726240"/>
                  </a:lnTo>
                  <a:lnTo>
                    <a:pt x="1141211" y="770603"/>
                  </a:lnTo>
                  <a:lnTo>
                    <a:pt x="1125048" y="813445"/>
                  </a:lnTo>
                  <a:lnTo>
                    <a:pt x="1105706" y="854615"/>
                  </a:lnTo>
                  <a:lnTo>
                    <a:pt x="1083336" y="893963"/>
                  </a:lnTo>
                  <a:lnTo>
                    <a:pt x="1058088" y="931337"/>
                  </a:lnTo>
                  <a:lnTo>
                    <a:pt x="1030114" y="966587"/>
                  </a:lnTo>
                  <a:lnTo>
                    <a:pt x="999563" y="999563"/>
                  </a:lnTo>
                  <a:lnTo>
                    <a:pt x="966588" y="1030113"/>
                  </a:lnTo>
                  <a:lnTo>
                    <a:pt x="931337" y="1058088"/>
                  </a:lnTo>
                  <a:lnTo>
                    <a:pt x="893963" y="1083335"/>
                  </a:lnTo>
                  <a:lnTo>
                    <a:pt x="854616" y="1105705"/>
                  </a:lnTo>
                  <a:lnTo>
                    <a:pt x="813445" y="1125047"/>
                  </a:lnTo>
                  <a:lnTo>
                    <a:pt x="770603" y="1141210"/>
                  </a:lnTo>
                  <a:lnTo>
                    <a:pt x="726240" y="1154044"/>
                  </a:lnTo>
                  <a:lnTo>
                    <a:pt x="680506" y="1163398"/>
                  </a:lnTo>
                  <a:lnTo>
                    <a:pt x="633553" y="1169120"/>
                  </a:lnTo>
                  <a:lnTo>
                    <a:pt x="585530" y="1171061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46" name="Google Shape;2146;p136"/>
            <p:cNvSpPr/>
            <p:nvPr/>
          </p:nvSpPr>
          <p:spPr>
            <a:xfrm>
              <a:off x="13029203" y="5116250"/>
              <a:ext cx="2266950" cy="0"/>
            </a:xfrm>
            <a:custGeom>
              <a:avLst/>
              <a:gdLst/>
              <a:ahLst/>
              <a:cxnLst/>
              <a:rect l="l" t="t" r="r" b="b"/>
              <a:pathLst>
                <a:path w="2266950" h="120000" extrusionOk="0">
                  <a:moveTo>
                    <a:pt x="0" y="0"/>
                  </a:moveTo>
                  <a:lnTo>
                    <a:pt x="2266712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47" name="Google Shape;2147;p136"/>
            <p:cNvSpPr/>
            <p:nvPr/>
          </p:nvSpPr>
          <p:spPr>
            <a:xfrm>
              <a:off x="15181614" y="5030525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48" name="Google Shape;2148;p136"/>
            <p:cNvSpPr/>
            <p:nvPr/>
          </p:nvSpPr>
          <p:spPr>
            <a:xfrm>
              <a:off x="5974939" y="5037571"/>
              <a:ext cx="2862580" cy="0"/>
            </a:xfrm>
            <a:custGeom>
              <a:avLst/>
              <a:gdLst/>
              <a:ahLst/>
              <a:cxnLst/>
              <a:rect l="l" t="t" r="r" b="b"/>
              <a:pathLst>
                <a:path w="2862580" h="120000" extrusionOk="0">
                  <a:moveTo>
                    <a:pt x="0" y="0"/>
                  </a:moveTo>
                  <a:lnTo>
                    <a:pt x="2862141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49" name="Google Shape;2149;p136"/>
            <p:cNvSpPr/>
            <p:nvPr/>
          </p:nvSpPr>
          <p:spPr>
            <a:xfrm>
              <a:off x="4189625" y="5197015"/>
              <a:ext cx="1402715" cy="0"/>
            </a:xfrm>
            <a:custGeom>
              <a:avLst/>
              <a:gdLst/>
              <a:ahLst/>
              <a:cxnLst/>
              <a:rect l="l" t="t" r="r" b="b"/>
              <a:pathLst>
                <a:path w="1402714" h="120000" extrusionOk="0">
                  <a:moveTo>
                    <a:pt x="0" y="0"/>
                  </a:moveTo>
                  <a:lnTo>
                    <a:pt x="1402495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50" name="Google Shape;2150;p136"/>
            <p:cNvSpPr/>
            <p:nvPr/>
          </p:nvSpPr>
          <p:spPr>
            <a:xfrm>
              <a:off x="5477821" y="5111290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51" name="Google Shape;2151;p136"/>
            <p:cNvSpPr/>
            <p:nvPr/>
          </p:nvSpPr>
          <p:spPr>
            <a:xfrm>
              <a:off x="0" y="9438290"/>
              <a:ext cx="1456690" cy="848994"/>
            </a:xfrm>
            <a:custGeom>
              <a:avLst/>
              <a:gdLst/>
              <a:ahLst/>
              <a:cxnLst/>
              <a:rect l="l" t="t" r="r" b="b"/>
              <a:pathLst>
                <a:path w="1456690" h="848995" extrusionOk="0">
                  <a:moveTo>
                    <a:pt x="1456353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1324124" y="0"/>
                  </a:lnTo>
                  <a:lnTo>
                    <a:pt x="1366273" y="6798"/>
                  </a:lnTo>
                  <a:lnTo>
                    <a:pt x="1402879" y="25729"/>
                  </a:lnTo>
                  <a:lnTo>
                    <a:pt x="1431746" y="54595"/>
                  </a:lnTo>
                  <a:lnTo>
                    <a:pt x="1450676" y="91201"/>
                  </a:lnTo>
                  <a:lnTo>
                    <a:pt x="1456353" y="126394"/>
                  </a:lnTo>
                  <a:lnTo>
                    <a:pt x="1456353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52" name="Google Shape;2152;p136"/>
          <p:cNvSpPr txBox="1"/>
          <p:nvPr/>
        </p:nvSpPr>
        <p:spPr>
          <a:xfrm>
            <a:off x="1663210" y="4188920"/>
            <a:ext cx="6651953" cy="51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>
              <a:lnSpc>
                <a:spcPct val="116700"/>
              </a:lnSpc>
            </a:pP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Pseudoestado de escolha: 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indica uma condição dinâmica	com resultados potenciais ramificados.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3" name="Google Shape;2153;p136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37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9" name="Google Shape;2159;p137"/>
          <p:cNvGrpSpPr/>
          <p:nvPr/>
        </p:nvGrpSpPr>
        <p:grpSpPr>
          <a:xfrm>
            <a:off x="0" y="1943549"/>
            <a:ext cx="7648077" cy="3200093"/>
            <a:chOff x="0" y="3887099"/>
            <a:chExt cx="15296153" cy="6400185"/>
          </a:xfrm>
        </p:grpSpPr>
        <p:sp>
          <p:nvSpPr>
            <p:cNvPr id="2160" name="Google Shape;2160;p137"/>
            <p:cNvSpPr/>
            <p:nvPr/>
          </p:nvSpPr>
          <p:spPr>
            <a:xfrm>
              <a:off x="2963509" y="4348078"/>
              <a:ext cx="1643380" cy="1643380"/>
            </a:xfrm>
            <a:custGeom>
              <a:avLst/>
              <a:gdLst/>
              <a:ahLst/>
              <a:cxnLst/>
              <a:rect l="l" t="t" r="r" b="b"/>
              <a:pathLst>
                <a:path w="1643380" h="1643379" extrusionOk="0">
                  <a:moveTo>
                    <a:pt x="821688" y="1643375"/>
                  </a:moveTo>
                  <a:lnTo>
                    <a:pt x="773407" y="1641980"/>
                  </a:lnTo>
                  <a:lnTo>
                    <a:pt x="725861" y="1637847"/>
                  </a:lnTo>
                  <a:lnTo>
                    <a:pt x="679127" y="1631053"/>
                  </a:lnTo>
                  <a:lnTo>
                    <a:pt x="633282" y="1621674"/>
                  </a:lnTo>
                  <a:lnTo>
                    <a:pt x="588402" y="1609788"/>
                  </a:lnTo>
                  <a:lnTo>
                    <a:pt x="544566" y="1595472"/>
                  </a:lnTo>
                  <a:lnTo>
                    <a:pt x="501849" y="1578803"/>
                  </a:lnTo>
                  <a:lnTo>
                    <a:pt x="460330" y="1559858"/>
                  </a:lnTo>
                  <a:lnTo>
                    <a:pt x="420084" y="1538714"/>
                  </a:lnTo>
                  <a:lnTo>
                    <a:pt x="381190" y="1515448"/>
                  </a:lnTo>
                  <a:lnTo>
                    <a:pt x="343724" y="1490138"/>
                  </a:lnTo>
                  <a:lnTo>
                    <a:pt x="307763" y="1462860"/>
                  </a:lnTo>
                  <a:lnTo>
                    <a:pt x="273385" y="1433691"/>
                  </a:lnTo>
                  <a:lnTo>
                    <a:pt x="240666" y="1402708"/>
                  </a:lnTo>
                  <a:lnTo>
                    <a:pt x="209684" y="1369990"/>
                  </a:lnTo>
                  <a:lnTo>
                    <a:pt x="180515" y="1335611"/>
                  </a:lnTo>
                  <a:lnTo>
                    <a:pt x="153237" y="1299650"/>
                  </a:lnTo>
                  <a:lnTo>
                    <a:pt x="127926" y="1262185"/>
                  </a:lnTo>
                  <a:lnTo>
                    <a:pt x="104661" y="1223290"/>
                  </a:lnTo>
                  <a:lnTo>
                    <a:pt x="83517" y="1183045"/>
                  </a:lnTo>
                  <a:lnTo>
                    <a:pt x="64572" y="1141525"/>
                  </a:lnTo>
                  <a:lnTo>
                    <a:pt x="47903" y="1098809"/>
                  </a:lnTo>
                  <a:lnTo>
                    <a:pt x="33587" y="1054972"/>
                  </a:lnTo>
                  <a:lnTo>
                    <a:pt x="21701" y="1010093"/>
                  </a:lnTo>
                  <a:lnTo>
                    <a:pt x="12322" y="964248"/>
                  </a:lnTo>
                  <a:lnTo>
                    <a:pt x="5528" y="917514"/>
                  </a:lnTo>
                  <a:lnTo>
                    <a:pt x="1394" y="869968"/>
                  </a:lnTo>
                  <a:lnTo>
                    <a:pt x="0" y="821688"/>
                  </a:lnTo>
                  <a:lnTo>
                    <a:pt x="1394" y="773407"/>
                  </a:lnTo>
                  <a:lnTo>
                    <a:pt x="5528" y="725861"/>
                  </a:lnTo>
                  <a:lnTo>
                    <a:pt x="12322" y="679127"/>
                  </a:lnTo>
                  <a:lnTo>
                    <a:pt x="21701" y="633282"/>
                  </a:lnTo>
                  <a:lnTo>
                    <a:pt x="33587" y="588403"/>
                  </a:lnTo>
                  <a:lnTo>
                    <a:pt x="47903" y="544566"/>
                  </a:lnTo>
                  <a:lnTo>
                    <a:pt x="64572" y="501849"/>
                  </a:lnTo>
                  <a:lnTo>
                    <a:pt x="83517" y="460330"/>
                  </a:lnTo>
                  <a:lnTo>
                    <a:pt x="104661" y="420085"/>
                  </a:lnTo>
                  <a:lnTo>
                    <a:pt x="127926" y="381190"/>
                  </a:lnTo>
                  <a:lnTo>
                    <a:pt x="153237" y="343724"/>
                  </a:lnTo>
                  <a:lnTo>
                    <a:pt x="180515" y="307764"/>
                  </a:lnTo>
                  <a:lnTo>
                    <a:pt x="209684" y="273385"/>
                  </a:lnTo>
                  <a:lnTo>
                    <a:pt x="240666" y="240666"/>
                  </a:lnTo>
                  <a:lnTo>
                    <a:pt x="273385" y="209684"/>
                  </a:lnTo>
                  <a:lnTo>
                    <a:pt x="307763" y="180515"/>
                  </a:lnTo>
                  <a:lnTo>
                    <a:pt x="343724" y="153237"/>
                  </a:lnTo>
                  <a:lnTo>
                    <a:pt x="381190" y="127926"/>
                  </a:lnTo>
                  <a:lnTo>
                    <a:pt x="420084" y="104661"/>
                  </a:lnTo>
                  <a:lnTo>
                    <a:pt x="460330" y="83517"/>
                  </a:lnTo>
                  <a:lnTo>
                    <a:pt x="501849" y="64572"/>
                  </a:lnTo>
                  <a:lnTo>
                    <a:pt x="544566" y="47903"/>
                  </a:lnTo>
                  <a:lnTo>
                    <a:pt x="588402" y="33587"/>
                  </a:lnTo>
                  <a:lnTo>
                    <a:pt x="633282" y="21701"/>
                  </a:lnTo>
                  <a:lnTo>
                    <a:pt x="679127" y="12322"/>
                  </a:lnTo>
                  <a:lnTo>
                    <a:pt x="725861" y="5528"/>
                  </a:lnTo>
                  <a:lnTo>
                    <a:pt x="773407" y="1394"/>
                  </a:lnTo>
                  <a:lnTo>
                    <a:pt x="821688" y="0"/>
                  </a:lnTo>
                  <a:lnTo>
                    <a:pt x="869968" y="1394"/>
                  </a:lnTo>
                  <a:lnTo>
                    <a:pt x="917514" y="5528"/>
                  </a:lnTo>
                  <a:lnTo>
                    <a:pt x="964248" y="12322"/>
                  </a:lnTo>
                  <a:lnTo>
                    <a:pt x="1010093" y="21701"/>
                  </a:lnTo>
                  <a:lnTo>
                    <a:pt x="1054972" y="33587"/>
                  </a:lnTo>
                  <a:lnTo>
                    <a:pt x="1098809" y="47903"/>
                  </a:lnTo>
                  <a:lnTo>
                    <a:pt x="1141525" y="64572"/>
                  </a:lnTo>
                  <a:lnTo>
                    <a:pt x="1183045" y="83517"/>
                  </a:lnTo>
                  <a:lnTo>
                    <a:pt x="1223290" y="104661"/>
                  </a:lnTo>
                  <a:lnTo>
                    <a:pt x="1262185" y="127926"/>
                  </a:lnTo>
                  <a:lnTo>
                    <a:pt x="1299651" y="153237"/>
                  </a:lnTo>
                  <a:lnTo>
                    <a:pt x="1335611" y="180515"/>
                  </a:lnTo>
                  <a:lnTo>
                    <a:pt x="1369989" y="209684"/>
                  </a:lnTo>
                  <a:lnTo>
                    <a:pt x="1402708" y="240666"/>
                  </a:lnTo>
                  <a:lnTo>
                    <a:pt x="1433691" y="273385"/>
                  </a:lnTo>
                  <a:lnTo>
                    <a:pt x="1462860" y="307764"/>
                  </a:lnTo>
                  <a:lnTo>
                    <a:pt x="1490138" y="343724"/>
                  </a:lnTo>
                  <a:lnTo>
                    <a:pt x="1515448" y="381190"/>
                  </a:lnTo>
                  <a:lnTo>
                    <a:pt x="1538714" y="420085"/>
                  </a:lnTo>
                  <a:lnTo>
                    <a:pt x="1559858" y="460330"/>
                  </a:lnTo>
                  <a:lnTo>
                    <a:pt x="1578803" y="501849"/>
                  </a:lnTo>
                  <a:lnTo>
                    <a:pt x="1595472" y="544566"/>
                  </a:lnTo>
                  <a:lnTo>
                    <a:pt x="1609788" y="588403"/>
                  </a:lnTo>
                  <a:lnTo>
                    <a:pt x="1621674" y="633282"/>
                  </a:lnTo>
                  <a:lnTo>
                    <a:pt x="1631052" y="679127"/>
                  </a:lnTo>
                  <a:lnTo>
                    <a:pt x="1637847" y="725861"/>
                  </a:lnTo>
                  <a:lnTo>
                    <a:pt x="1641980" y="773407"/>
                  </a:lnTo>
                  <a:lnTo>
                    <a:pt x="1643375" y="821688"/>
                  </a:lnTo>
                  <a:lnTo>
                    <a:pt x="1641980" y="869968"/>
                  </a:lnTo>
                  <a:lnTo>
                    <a:pt x="1637847" y="917514"/>
                  </a:lnTo>
                  <a:lnTo>
                    <a:pt x="1631052" y="964248"/>
                  </a:lnTo>
                  <a:lnTo>
                    <a:pt x="1621674" y="1010093"/>
                  </a:lnTo>
                  <a:lnTo>
                    <a:pt x="1609788" y="1054972"/>
                  </a:lnTo>
                  <a:lnTo>
                    <a:pt x="1595472" y="1098809"/>
                  </a:lnTo>
                  <a:lnTo>
                    <a:pt x="1578803" y="1141525"/>
                  </a:lnTo>
                  <a:lnTo>
                    <a:pt x="1559858" y="1183045"/>
                  </a:lnTo>
                  <a:lnTo>
                    <a:pt x="1538714" y="1223290"/>
                  </a:lnTo>
                  <a:lnTo>
                    <a:pt x="1515448" y="1262185"/>
                  </a:lnTo>
                  <a:lnTo>
                    <a:pt x="1490138" y="1299650"/>
                  </a:lnTo>
                  <a:lnTo>
                    <a:pt x="1462860" y="1335611"/>
                  </a:lnTo>
                  <a:lnTo>
                    <a:pt x="1433691" y="1369990"/>
                  </a:lnTo>
                  <a:lnTo>
                    <a:pt x="1402708" y="1402708"/>
                  </a:lnTo>
                  <a:lnTo>
                    <a:pt x="1369989" y="1433691"/>
                  </a:lnTo>
                  <a:lnTo>
                    <a:pt x="1335611" y="1462860"/>
                  </a:lnTo>
                  <a:lnTo>
                    <a:pt x="1299651" y="1490138"/>
                  </a:lnTo>
                  <a:lnTo>
                    <a:pt x="1262185" y="1515448"/>
                  </a:lnTo>
                  <a:lnTo>
                    <a:pt x="1223290" y="1538714"/>
                  </a:lnTo>
                  <a:lnTo>
                    <a:pt x="1183045" y="1559858"/>
                  </a:lnTo>
                  <a:lnTo>
                    <a:pt x="1141525" y="1578803"/>
                  </a:lnTo>
                  <a:lnTo>
                    <a:pt x="1098809" y="1595472"/>
                  </a:lnTo>
                  <a:lnTo>
                    <a:pt x="1054972" y="1609788"/>
                  </a:lnTo>
                  <a:lnTo>
                    <a:pt x="1010093" y="1621674"/>
                  </a:lnTo>
                  <a:lnTo>
                    <a:pt x="964248" y="1631053"/>
                  </a:lnTo>
                  <a:lnTo>
                    <a:pt x="917514" y="1637847"/>
                  </a:lnTo>
                  <a:lnTo>
                    <a:pt x="869968" y="1641980"/>
                  </a:lnTo>
                  <a:lnTo>
                    <a:pt x="821688" y="1643375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1" name="Google Shape;2161;p137"/>
            <p:cNvSpPr/>
            <p:nvPr/>
          </p:nvSpPr>
          <p:spPr>
            <a:xfrm>
              <a:off x="5974939" y="4348077"/>
              <a:ext cx="2857500" cy="1643380"/>
            </a:xfrm>
            <a:custGeom>
              <a:avLst/>
              <a:gdLst/>
              <a:ahLst/>
              <a:cxnLst/>
              <a:rect l="l" t="t" r="r" b="b"/>
              <a:pathLst>
                <a:path w="2857499" h="1643379" extrusionOk="0">
                  <a:moveTo>
                    <a:pt x="2857499" y="1220591"/>
                  </a:moveTo>
                  <a:lnTo>
                    <a:pt x="2841116" y="1298868"/>
                  </a:lnTo>
                  <a:lnTo>
                    <a:pt x="2825136" y="1343485"/>
                  </a:lnTo>
                  <a:lnTo>
                    <a:pt x="2804886" y="1386334"/>
                  </a:lnTo>
                  <a:lnTo>
                    <a:pt x="2780498" y="1427095"/>
                  </a:lnTo>
                  <a:lnTo>
                    <a:pt x="2752103" y="1465450"/>
                  </a:lnTo>
                  <a:lnTo>
                    <a:pt x="2719834" y="1501081"/>
                  </a:lnTo>
                  <a:lnTo>
                    <a:pt x="2684204" y="1533350"/>
                  </a:lnTo>
                  <a:lnTo>
                    <a:pt x="2645849" y="1561745"/>
                  </a:lnTo>
                  <a:lnTo>
                    <a:pt x="2605088" y="1586133"/>
                  </a:lnTo>
                  <a:lnTo>
                    <a:pt x="2562239" y="1606383"/>
                  </a:lnTo>
                  <a:lnTo>
                    <a:pt x="2517622" y="1622362"/>
                  </a:lnTo>
                  <a:lnTo>
                    <a:pt x="2471554" y="1633940"/>
                  </a:lnTo>
                  <a:lnTo>
                    <a:pt x="2424355" y="1640983"/>
                  </a:lnTo>
                  <a:lnTo>
                    <a:pt x="2376343" y="1643360"/>
                  </a:lnTo>
                  <a:lnTo>
                    <a:pt x="485770" y="1643360"/>
                  </a:lnTo>
                  <a:lnTo>
                    <a:pt x="437757" y="1640983"/>
                  </a:lnTo>
                  <a:lnTo>
                    <a:pt x="390558" y="1633940"/>
                  </a:lnTo>
                  <a:lnTo>
                    <a:pt x="344491" y="1622362"/>
                  </a:lnTo>
                  <a:lnTo>
                    <a:pt x="299873" y="1606383"/>
                  </a:lnTo>
                  <a:lnTo>
                    <a:pt x="257025" y="1586133"/>
                  </a:lnTo>
                  <a:lnTo>
                    <a:pt x="216264" y="1561745"/>
                  </a:lnTo>
                  <a:lnTo>
                    <a:pt x="177909" y="1533350"/>
                  </a:lnTo>
                  <a:lnTo>
                    <a:pt x="142278" y="1501081"/>
                  </a:lnTo>
                  <a:lnTo>
                    <a:pt x="110009" y="1465450"/>
                  </a:lnTo>
                  <a:lnTo>
                    <a:pt x="81615" y="1427095"/>
                  </a:lnTo>
                  <a:lnTo>
                    <a:pt x="57226" y="1386334"/>
                  </a:lnTo>
                  <a:lnTo>
                    <a:pt x="36977" y="1343485"/>
                  </a:lnTo>
                  <a:lnTo>
                    <a:pt x="20997" y="1298868"/>
                  </a:lnTo>
                  <a:lnTo>
                    <a:pt x="9420" y="1252801"/>
                  </a:lnTo>
                  <a:lnTo>
                    <a:pt x="2377" y="1205602"/>
                  </a:lnTo>
                  <a:lnTo>
                    <a:pt x="0" y="1157589"/>
                  </a:lnTo>
                  <a:lnTo>
                    <a:pt x="0" y="485770"/>
                  </a:lnTo>
                  <a:lnTo>
                    <a:pt x="2377" y="437757"/>
                  </a:lnTo>
                  <a:lnTo>
                    <a:pt x="9420" y="390558"/>
                  </a:lnTo>
                  <a:lnTo>
                    <a:pt x="20997" y="344491"/>
                  </a:lnTo>
                  <a:lnTo>
                    <a:pt x="36977" y="299874"/>
                  </a:lnTo>
                  <a:lnTo>
                    <a:pt x="57226" y="257025"/>
                  </a:lnTo>
                  <a:lnTo>
                    <a:pt x="81615" y="216264"/>
                  </a:lnTo>
                  <a:lnTo>
                    <a:pt x="110009" y="177909"/>
                  </a:lnTo>
                  <a:lnTo>
                    <a:pt x="142278" y="142278"/>
                  </a:lnTo>
                  <a:lnTo>
                    <a:pt x="177909" y="110009"/>
                  </a:lnTo>
                  <a:lnTo>
                    <a:pt x="216264" y="81615"/>
                  </a:lnTo>
                  <a:lnTo>
                    <a:pt x="257025" y="57227"/>
                  </a:lnTo>
                  <a:lnTo>
                    <a:pt x="299874" y="36977"/>
                  </a:lnTo>
                  <a:lnTo>
                    <a:pt x="344491" y="20997"/>
                  </a:lnTo>
                  <a:lnTo>
                    <a:pt x="390558" y="9420"/>
                  </a:lnTo>
                  <a:lnTo>
                    <a:pt x="437757" y="2377"/>
                  </a:lnTo>
                  <a:lnTo>
                    <a:pt x="485770" y="0"/>
                  </a:lnTo>
                  <a:lnTo>
                    <a:pt x="2376343" y="0"/>
                  </a:lnTo>
                  <a:lnTo>
                    <a:pt x="2424355" y="2377"/>
                  </a:lnTo>
                  <a:lnTo>
                    <a:pt x="2471554" y="9420"/>
                  </a:lnTo>
                  <a:lnTo>
                    <a:pt x="2517622" y="20997"/>
                  </a:lnTo>
                  <a:lnTo>
                    <a:pt x="2562239" y="36977"/>
                  </a:lnTo>
                  <a:lnTo>
                    <a:pt x="2605087" y="57226"/>
                  </a:lnTo>
                  <a:lnTo>
                    <a:pt x="2645848" y="81615"/>
                  </a:lnTo>
                  <a:lnTo>
                    <a:pt x="2684203" y="110009"/>
                  </a:lnTo>
                  <a:lnTo>
                    <a:pt x="2719834" y="142278"/>
                  </a:lnTo>
                  <a:lnTo>
                    <a:pt x="2752103" y="177909"/>
                  </a:lnTo>
                  <a:lnTo>
                    <a:pt x="2780498" y="216264"/>
                  </a:lnTo>
                  <a:lnTo>
                    <a:pt x="2804886" y="257025"/>
                  </a:lnTo>
                  <a:lnTo>
                    <a:pt x="2825136" y="299874"/>
                  </a:lnTo>
                  <a:lnTo>
                    <a:pt x="2841116" y="344491"/>
                  </a:lnTo>
                  <a:lnTo>
                    <a:pt x="2852693" y="390558"/>
                  </a:lnTo>
                  <a:lnTo>
                    <a:pt x="2857499" y="422768"/>
                  </a:lnTo>
                </a:path>
              </a:pathLst>
            </a:custGeom>
            <a:noFill/>
            <a:ln w="7620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2" name="Google Shape;2162;p137"/>
            <p:cNvSpPr/>
            <p:nvPr/>
          </p:nvSpPr>
          <p:spPr>
            <a:xfrm>
              <a:off x="9191322" y="4295545"/>
              <a:ext cx="1695450" cy="1695450"/>
            </a:xfrm>
            <a:custGeom>
              <a:avLst/>
              <a:gdLst/>
              <a:ahLst/>
              <a:cxnLst/>
              <a:rect l="l" t="t" r="r" b="b"/>
              <a:pathLst>
                <a:path w="1695450" h="1695450" extrusionOk="0">
                  <a:moveTo>
                    <a:pt x="1695449" y="848394"/>
                  </a:moveTo>
                  <a:lnTo>
                    <a:pt x="848394" y="1695449"/>
                  </a:lnTo>
                </a:path>
                <a:path w="1695450" h="1695450" extrusionOk="0">
                  <a:moveTo>
                    <a:pt x="847501" y="1695450"/>
                  </a:moveTo>
                  <a:lnTo>
                    <a:pt x="0" y="847948"/>
                  </a:lnTo>
                  <a:lnTo>
                    <a:pt x="847948" y="0"/>
                  </a:lnTo>
                  <a:lnTo>
                    <a:pt x="1695449" y="847501"/>
                  </a:lnTo>
                </a:path>
              </a:pathLst>
            </a:custGeom>
            <a:noFill/>
            <a:ln w="7617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3" name="Google Shape;2163;p137"/>
            <p:cNvSpPr/>
            <p:nvPr/>
          </p:nvSpPr>
          <p:spPr>
            <a:xfrm>
              <a:off x="10994092" y="3887099"/>
              <a:ext cx="1928495" cy="2297430"/>
            </a:xfrm>
            <a:custGeom>
              <a:avLst/>
              <a:gdLst/>
              <a:ahLst/>
              <a:cxnLst/>
              <a:rect l="l" t="t" r="r" b="b"/>
              <a:pathLst>
                <a:path w="1928495" h="2297429" extrusionOk="0">
                  <a:moveTo>
                    <a:pt x="1817322" y="2297328"/>
                  </a:moveTo>
                  <a:lnTo>
                    <a:pt x="110928" y="2297328"/>
                  </a:lnTo>
                  <a:lnTo>
                    <a:pt x="91201" y="2294146"/>
                  </a:lnTo>
                  <a:lnTo>
                    <a:pt x="54595" y="2275216"/>
                  </a:lnTo>
                  <a:lnTo>
                    <a:pt x="25729" y="2246349"/>
                  </a:lnTo>
                  <a:lnTo>
                    <a:pt x="6798" y="2209744"/>
                  </a:lnTo>
                  <a:lnTo>
                    <a:pt x="0" y="2167595"/>
                  </a:lnTo>
                  <a:lnTo>
                    <a:pt x="0" y="133350"/>
                  </a:lnTo>
                  <a:lnTo>
                    <a:pt x="6798" y="91201"/>
                  </a:lnTo>
                  <a:lnTo>
                    <a:pt x="25729" y="54595"/>
                  </a:lnTo>
                  <a:lnTo>
                    <a:pt x="54595" y="25728"/>
                  </a:lnTo>
                  <a:lnTo>
                    <a:pt x="91201" y="6798"/>
                  </a:lnTo>
                  <a:lnTo>
                    <a:pt x="133350" y="0"/>
                  </a:lnTo>
                  <a:lnTo>
                    <a:pt x="1794900" y="0"/>
                  </a:lnTo>
                  <a:lnTo>
                    <a:pt x="1837049" y="6798"/>
                  </a:lnTo>
                  <a:lnTo>
                    <a:pt x="1873655" y="25728"/>
                  </a:lnTo>
                  <a:lnTo>
                    <a:pt x="1902521" y="54595"/>
                  </a:lnTo>
                  <a:lnTo>
                    <a:pt x="1921452" y="91201"/>
                  </a:lnTo>
                  <a:lnTo>
                    <a:pt x="1928249" y="133350"/>
                  </a:lnTo>
                  <a:lnTo>
                    <a:pt x="1928249" y="2167595"/>
                  </a:lnTo>
                  <a:lnTo>
                    <a:pt x="1921452" y="2209744"/>
                  </a:lnTo>
                  <a:lnTo>
                    <a:pt x="1902521" y="2246349"/>
                  </a:lnTo>
                  <a:lnTo>
                    <a:pt x="1873655" y="2275216"/>
                  </a:lnTo>
                  <a:lnTo>
                    <a:pt x="1837049" y="2294146"/>
                  </a:lnTo>
                  <a:lnTo>
                    <a:pt x="1817322" y="229732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4" name="Google Shape;2164;p137"/>
            <p:cNvSpPr/>
            <p:nvPr/>
          </p:nvSpPr>
          <p:spPr>
            <a:xfrm>
              <a:off x="11241475" y="4348077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 extrusionOk="0">
                  <a:moveTo>
                    <a:pt x="795521" y="1428749"/>
                  </a:moveTo>
                  <a:lnTo>
                    <a:pt x="855511" y="1419927"/>
                  </a:lnTo>
                  <a:lnTo>
                    <a:pt x="899908" y="1409728"/>
                  </a:lnTo>
                  <a:lnTo>
                    <a:pt x="943208" y="1396826"/>
                  </a:lnTo>
                  <a:lnTo>
                    <a:pt x="985316" y="1381317"/>
                  </a:lnTo>
                  <a:lnTo>
                    <a:pt x="1026138" y="1363293"/>
                  </a:lnTo>
                  <a:lnTo>
                    <a:pt x="1065580" y="1342851"/>
                  </a:lnTo>
                  <a:lnTo>
                    <a:pt x="1103547" y="1320083"/>
                  </a:lnTo>
                  <a:lnTo>
                    <a:pt x="1139944" y="1295085"/>
                  </a:lnTo>
                  <a:lnTo>
                    <a:pt x="1174678" y="1267951"/>
                  </a:lnTo>
                  <a:lnTo>
                    <a:pt x="1207653" y="1238776"/>
                  </a:lnTo>
                  <a:lnTo>
                    <a:pt x="1238776" y="1207653"/>
                  </a:lnTo>
                  <a:lnTo>
                    <a:pt x="1267951" y="1174678"/>
                  </a:lnTo>
                  <a:lnTo>
                    <a:pt x="1295085" y="1139945"/>
                  </a:lnTo>
                  <a:lnTo>
                    <a:pt x="1320083" y="1103547"/>
                  </a:lnTo>
                  <a:lnTo>
                    <a:pt x="1342851" y="1065580"/>
                  </a:lnTo>
                  <a:lnTo>
                    <a:pt x="1363294" y="1026139"/>
                  </a:lnTo>
                  <a:lnTo>
                    <a:pt x="1381317" y="985317"/>
                  </a:lnTo>
                  <a:lnTo>
                    <a:pt x="1396827" y="943208"/>
                  </a:lnTo>
                  <a:lnTo>
                    <a:pt x="1409728" y="899909"/>
                  </a:lnTo>
                  <a:lnTo>
                    <a:pt x="1419927" y="855511"/>
                  </a:lnTo>
                  <a:lnTo>
                    <a:pt x="1427329" y="810112"/>
                  </a:lnTo>
                  <a:lnTo>
                    <a:pt x="1428750" y="795520"/>
                  </a:lnTo>
                </a:path>
                <a:path w="1428750" h="1428750" extrusionOk="0">
                  <a:moveTo>
                    <a:pt x="1428749" y="637842"/>
                  </a:moveTo>
                  <a:lnTo>
                    <a:pt x="1419927" y="577851"/>
                  </a:lnTo>
                  <a:lnTo>
                    <a:pt x="1409728" y="533454"/>
                  </a:lnTo>
                  <a:lnTo>
                    <a:pt x="1396827" y="490154"/>
                  </a:lnTo>
                  <a:lnTo>
                    <a:pt x="1381317" y="448046"/>
                  </a:lnTo>
                  <a:lnTo>
                    <a:pt x="1363293" y="407224"/>
                  </a:lnTo>
                  <a:lnTo>
                    <a:pt x="1342851" y="367782"/>
                  </a:lnTo>
                  <a:lnTo>
                    <a:pt x="1320083" y="329815"/>
                  </a:lnTo>
                  <a:lnTo>
                    <a:pt x="1295085" y="293418"/>
                  </a:lnTo>
                  <a:lnTo>
                    <a:pt x="1267951" y="258685"/>
                  </a:lnTo>
                  <a:lnTo>
                    <a:pt x="1238776" y="225709"/>
                  </a:lnTo>
                  <a:lnTo>
                    <a:pt x="1207653" y="194587"/>
                  </a:lnTo>
                  <a:lnTo>
                    <a:pt x="1174678" y="165411"/>
                  </a:lnTo>
                  <a:lnTo>
                    <a:pt x="1139944" y="138277"/>
                  </a:lnTo>
                  <a:lnTo>
                    <a:pt x="1103547" y="113280"/>
                  </a:lnTo>
                  <a:lnTo>
                    <a:pt x="1065580" y="90512"/>
                  </a:lnTo>
                  <a:lnTo>
                    <a:pt x="1026138" y="70069"/>
                  </a:lnTo>
                  <a:lnTo>
                    <a:pt x="985316" y="52046"/>
                  </a:lnTo>
                  <a:lnTo>
                    <a:pt x="943208" y="36536"/>
                  </a:lnTo>
                  <a:lnTo>
                    <a:pt x="899908" y="23635"/>
                  </a:lnTo>
                  <a:lnTo>
                    <a:pt x="855511" y="13436"/>
                  </a:lnTo>
                  <a:lnTo>
                    <a:pt x="810111" y="6034"/>
                  </a:lnTo>
                  <a:lnTo>
                    <a:pt x="763803" y="1524"/>
                  </a:lnTo>
                  <a:lnTo>
                    <a:pt x="716681" y="0"/>
                  </a:lnTo>
                  <a:lnTo>
                    <a:pt x="669559" y="1524"/>
                  </a:lnTo>
                  <a:lnTo>
                    <a:pt x="623251" y="6034"/>
                  </a:lnTo>
                  <a:lnTo>
                    <a:pt x="577851" y="13436"/>
                  </a:lnTo>
                  <a:lnTo>
                    <a:pt x="533454" y="23635"/>
                  </a:lnTo>
                  <a:lnTo>
                    <a:pt x="490154" y="36537"/>
                  </a:lnTo>
                  <a:lnTo>
                    <a:pt x="448046" y="52046"/>
                  </a:lnTo>
                  <a:lnTo>
                    <a:pt x="407224" y="70070"/>
                  </a:lnTo>
                  <a:lnTo>
                    <a:pt x="367782" y="90512"/>
                  </a:lnTo>
                  <a:lnTo>
                    <a:pt x="329816" y="113280"/>
                  </a:lnTo>
                  <a:lnTo>
                    <a:pt x="293418" y="138278"/>
                  </a:lnTo>
                  <a:lnTo>
                    <a:pt x="258685" y="165412"/>
                  </a:lnTo>
                  <a:lnTo>
                    <a:pt x="225709" y="194587"/>
                  </a:lnTo>
                  <a:lnTo>
                    <a:pt x="194587" y="225710"/>
                  </a:lnTo>
                  <a:lnTo>
                    <a:pt x="165411" y="258685"/>
                  </a:lnTo>
                  <a:lnTo>
                    <a:pt x="138278" y="293418"/>
                  </a:lnTo>
                  <a:lnTo>
                    <a:pt x="113280" y="329816"/>
                  </a:lnTo>
                  <a:lnTo>
                    <a:pt x="90512" y="367783"/>
                  </a:lnTo>
                  <a:lnTo>
                    <a:pt x="70069" y="407224"/>
                  </a:lnTo>
                  <a:lnTo>
                    <a:pt x="52046" y="448046"/>
                  </a:lnTo>
                  <a:lnTo>
                    <a:pt x="36536" y="490154"/>
                  </a:lnTo>
                  <a:lnTo>
                    <a:pt x="23635" y="533454"/>
                  </a:lnTo>
                  <a:lnTo>
                    <a:pt x="13436" y="577851"/>
                  </a:lnTo>
                  <a:lnTo>
                    <a:pt x="6034" y="623251"/>
                  </a:lnTo>
                  <a:lnTo>
                    <a:pt x="1524" y="669559"/>
                  </a:lnTo>
                  <a:lnTo>
                    <a:pt x="0" y="716681"/>
                  </a:lnTo>
                  <a:lnTo>
                    <a:pt x="1524" y="763803"/>
                  </a:lnTo>
                  <a:lnTo>
                    <a:pt x="6034" y="810111"/>
                  </a:lnTo>
                  <a:lnTo>
                    <a:pt x="13436" y="855511"/>
                  </a:lnTo>
                  <a:lnTo>
                    <a:pt x="23635" y="899908"/>
                  </a:lnTo>
                  <a:lnTo>
                    <a:pt x="36536" y="943208"/>
                  </a:lnTo>
                  <a:lnTo>
                    <a:pt x="52046" y="985316"/>
                  </a:lnTo>
                  <a:lnTo>
                    <a:pt x="70069" y="1026138"/>
                  </a:lnTo>
                  <a:lnTo>
                    <a:pt x="90512" y="1065580"/>
                  </a:lnTo>
                  <a:lnTo>
                    <a:pt x="113279" y="1103547"/>
                  </a:lnTo>
                  <a:lnTo>
                    <a:pt x="138277" y="1139944"/>
                  </a:lnTo>
                  <a:lnTo>
                    <a:pt x="165411" y="1174678"/>
                  </a:lnTo>
                  <a:lnTo>
                    <a:pt x="194587" y="1207653"/>
                  </a:lnTo>
                  <a:lnTo>
                    <a:pt x="225709" y="1238776"/>
                  </a:lnTo>
                  <a:lnTo>
                    <a:pt x="258685" y="1267951"/>
                  </a:lnTo>
                  <a:lnTo>
                    <a:pt x="293418" y="1295085"/>
                  </a:lnTo>
                  <a:lnTo>
                    <a:pt x="329815" y="1320083"/>
                  </a:lnTo>
                  <a:lnTo>
                    <a:pt x="367782" y="1342850"/>
                  </a:lnTo>
                  <a:lnTo>
                    <a:pt x="407224" y="1363293"/>
                  </a:lnTo>
                  <a:lnTo>
                    <a:pt x="448046" y="1381317"/>
                  </a:lnTo>
                  <a:lnTo>
                    <a:pt x="490154" y="1396826"/>
                  </a:lnTo>
                  <a:lnTo>
                    <a:pt x="533454" y="1409728"/>
                  </a:lnTo>
                  <a:lnTo>
                    <a:pt x="577851" y="1419927"/>
                  </a:lnTo>
                  <a:lnTo>
                    <a:pt x="623251" y="1427328"/>
                  </a:lnTo>
                  <a:lnTo>
                    <a:pt x="637841" y="1428749"/>
                  </a:lnTo>
                </a:path>
              </a:pathLst>
            </a:custGeom>
            <a:noFill/>
            <a:ln w="76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5" name="Google Shape;2165;p137"/>
            <p:cNvSpPr/>
            <p:nvPr/>
          </p:nvSpPr>
          <p:spPr>
            <a:xfrm>
              <a:off x="11372686" y="4479289"/>
              <a:ext cx="1171575" cy="1171575"/>
            </a:xfrm>
            <a:custGeom>
              <a:avLst/>
              <a:gdLst/>
              <a:ahLst/>
              <a:cxnLst/>
              <a:rect l="l" t="t" r="r" b="b"/>
              <a:pathLst>
                <a:path w="1171575" h="1171575" extrusionOk="0">
                  <a:moveTo>
                    <a:pt x="585530" y="1171061"/>
                  </a:moveTo>
                  <a:lnTo>
                    <a:pt x="537508" y="1169120"/>
                  </a:lnTo>
                  <a:lnTo>
                    <a:pt x="490554" y="1163398"/>
                  </a:lnTo>
                  <a:lnTo>
                    <a:pt x="444821" y="1154044"/>
                  </a:lnTo>
                  <a:lnTo>
                    <a:pt x="400457" y="1141210"/>
                  </a:lnTo>
                  <a:lnTo>
                    <a:pt x="357615" y="1125047"/>
                  </a:lnTo>
                  <a:lnTo>
                    <a:pt x="316445" y="1105705"/>
                  </a:lnTo>
                  <a:lnTo>
                    <a:pt x="277098" y="1083335"/>
                  </a:lnTo>
                  <a:lnTo>
                    <a:pt x="239723" y="1058088"/>
                  </a:lnTo>
                  <a:lnTo>
                    <a:pt x="204473" y="1030113"/>
                  </a:lnTo>
                  <a:lnTo>
                    <a:pt x="171498" y="999563"/>
                  </a:lnTo>
                  <a:lnTo>
                    <a:pt x="140947" y="966587"/>
                  </a:lnTo>
                  <a:lnTo>
                    <a:pt x="112973" y="931337"/>
                  </a:lnTo>
                  <a:lnTo>
                    <a:pt x="87725" y="893963"/>
                  </a:lnTo>
                  <a:lnTo>
                    <a:pt x="65355" y="854615"/>
                  </a:lnTo>
                  <a:lnTo>
                    <a:pt x="46013" y="813445"/>
                  </a:lnTo>
                  <a:lnTo>
                    <a:pt x="29850" y="770603"/>
                  </a:lnTo>
                  <a:lnTo>
                    <a:pt x="17017" y="726240"/>
                  </a:lnTo>
                  <a:lnTo>
                    <a:pt x="7663" y="680506"/>
                  </a:lnTo>
                  <a:lnTo>
                    <a:pt x="1941" y="633553"/>
                  </a:lnTo>
                  <a:lnTo>
                    <a:pt x="0" y="585530"/>
                  </a:lnTo>
                  <a:lnTo>
                    <a:pt x="1941" y="537508"/>
                  </a:lnTo>
                  <a:lnTo>
                    <a:pt x="7663" y="490554"/>
                  </a:lnTo>
                  <a:lnTo>
                    <a:pt x="17017" y="444820"/>
                  </a:lnTo>
                  <a:lnTo>
                    <a:pt x="29850" y="400457"/>
                  </a:lnTo>
                  <a:lnTo>
                    <a:pt x="46013" y="357615"/>
                  </a:lnTo>
                  <a:lnTo>
                    <a:pt x="65355" y="316445"/>
                  </a:lnTo>
                  <a:lnTo>
                    <a:pt x="87725" y="277098"/>
                  </a:lnTo>
                  <a:lnTo>
                    <a:pt x="112973" y="239723"/>
                  </a:lnTo>
                  <a:lnTo>
                    <a:pt x="140947" y="204473"/>
                  </a:lnTo>
                  <a:lnTo>
                    <a:pt x="171498" y="171497"/>
                  </a:lnTo>
                  <a:lnTo>
                    <a:pt x="204473" y="140947"/>
                  </a:lnTo>
                  <a:lnTo>
                    <a:pt x="239723" y="112973"/>
                  </a:lnTo>
                  <a:lnTo>
                    <a:pt x="277098" y="87725"/>
                  </a:lnTo>
                  <a:lnTo>
                    <a:pt x="316445" y="65355"/>
                  </a:lnTo>
                  <a:lnTo>
                    <a:pt x="357615" y="46013"/>
                  </a:lnTo>
                  <a:lnTo>
                    <a:pt x="400457" y="29850"/>
                  </a:lnTo>
                  <a:lnTo>
                    <a:pt x="444821" y="17017"/>
                  </a:lnTo>
                  <a:lnTo>
                    <a:pt x="490554" y="7663"/>
                  </a:lnTo>
                  <a:lnTo>
                    <a:pt x="537508" y="1941"/>
                  </a:lnTo>
                  <a:lnTo>
                    <a:pt x="585530" y="0"/>
                  </a:lnTo>
                  <a:lnTo>
                    <a:pt x="633553" y="1941"/>
                  </a:lnTo>
                  <a:lnTo>
                    <a:pt x="680506" y="7663"/>
                  </a:lnTo>
                  <a:lnTo>
                    <a:pt x="726240" y="17017"/>
                  </a:lnTo>
                  <a:lnTo>
                    <a:pt x="770603" y="29850"/>
                  </a:lnTo>
                  <a:lnTo>
                    <a:pt x="813445" y="46013"/>
                  </a:lnTo>
                  <a:lnTo>
                    <a:pt x="854616" y="65355"/>
                  </a:lnTo>
                  <a:lnTo>
                    <a:pt x="893963" y="87725"/>
                  </a:lnTo>
                  <a:lnTo>
                    <a:pt x="931337" y="112973"/>
                  </a:lnTo>
                  <a:lnTo>
                    <a:pt x="966588" y="140947"/>
                  </a:lnTo>
                  <a:lnTo>
                    <a:pt x="999563" y="171497"/>
                  </a:lnTo>
                  <a:lnTo>
                    <a:pt x="1030114" y="204473"/>
                  </a:lnTo>
                  <a:lnTo>
                    <a:pt x="1058088" y="239723"/>
                  </a:lnTo>
                  <a:lnTo>
                    <a:pt x="1083336" y="277098"/>
                  </a:lnTo>
                  <a:lnTo>
                    <a:pt x="1105706" y="316445"/>
                  </a:lnTo>
                  <a:lnTo>
                    <a:pt x="1125048" y="357615"/>
                  </a:lnTo>
                  <a:lnTo>
                    <a:pt x="1141211" y="400457"/>
                  </a:lnTo>
                  <a:lnTo>
                    <a:pt x="1154045" y="444820"/>
                  </a:lnTo>
                  <a:lnTo>
                    <a:pt x="1163398" y="490554"/>
                  </a:lnTo>
                  <a:lnTo>
                    <a:pt x="1169121" y="537508"/>
                  </a:lnTo>
                  <a:lnTo>
                    <a:pt x="1171062" y="585530"/>
                  </a:lnTo>
                  <a:lnTo>
                    <a:pt x="1169121" y="633553"/>
                  </a:lnTo>
                  <a:lnTo>
                    <a:pt x="1163398" y="680506"/>
                  </a:lnTo>
                  <a:lnTo>
                    <a:pt x="1154045" y="726240"/>
                  </a:lnTo>
                  <a:lnTo>
                    <a:pt x="1141211" y="770603"/>
                  </a:lnTo>
                  <a:lnTo>
                    <a:pt x="1125048" y="813445"/>
                  </a:lnTo>
                  <a:lnTo>
                    <a:pt x="1105706" y="854615"/>
                  </a:lnTo>
                  <a:lnTo>
                    <a:pt x="1083336" y="893963"/>
                  </a:lnTo>
                  <a:lnTo>
                    <a:pt x="1058088" y="931337"/>
                  </a:lnTo>
                  <a:lnTo>
                    <a:pt x="1030114" y="966587"/>
                  </a:lnTo>
                  <a:lnTo>
                    <a:pt x="999563" y="999563"/>
                  </a:lnTo>
                  <a:lnTo>
                    <a:pt x="966588" y="1030113"/>
                  </a:lnTo>
                  <a:lnTo>
                    <a:pt x="931337" y="1058088"/>
                  </a:lnTo>
                  <a:lnTo>
                    <a:pt x="893963" y="1083335"/>
                  </a:lnTo>
                  <a:lnTo>
                    <a:pt x="854616" y="1105705"/>
                  </a:lnTo>
                  <a:lnTo>
                    <a:pt x="813445" y="1125047"/>
                  </a:lnTo>
                  <a:lnTo>
                    <a:pt x="770603" y="1141210"/>
                  </a:lnTo>
                  <a:lnTo>
                    <a:pt x="726240" y="1154044"/>
                  </a:lnTo>
                  <a:lnTo>
                    <a:pt x="680506" y="1163398"/>
                  </a:lnTo>
                  <a:lnTo>
                    <a:pt x="633553" y="1169120"/>
                  </a:lnTo>
                  <a:lnTo>
                    <a:pt x="585530" y="11710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6" name="Google Shape;2166;p137"/>
            <p:cNvSpPr/>
            <p:nvPr/>
          </p:nvSpPr>
          <p:spPr>
            <a:xfrm>
              <a:off x="13029203" y="5116250"/>
              <a:ext cx="2266950" cy="0"/>
            </a:xfrm>
            <a:custGeom>
              <a:avLst/>
              <a:gdLst/>
              <a:ahLst/>
              <a:cxnLst/>
              <a:rect l="l" t="t" r="r" b="b"/>
              <a:pathLst>
                <a:path w="2266950" h="120000" extrusionOk="0">
                  <a:moveTo>
                    <a:pt x="0" y="0"/>
                  </a:moveTo>
                  <a:lnTo>
                    <a:pt x="2266712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7" name="Google Shape;2167;p137"/>
            <p:cNvSpPr/>
            <p:nvPr/>
          </p:nvSpPr>
          <p:spPr>
            <a:xfrm>
              <a:off x="15181614" y="5030525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8" name="Google Shape;2168;p137"/>
            <p:cNvSpPr/>
            <p:nvPr/>
          </p:nvSpPr>
          <p:spPr>
            <a:xfrm>
              <a:off x="5974939" y="5037571"/>
              <a:ext cx="2862580" cy="0"/>
            </a:xfrm>
            <a:custGeom>
              <a:avLst/>
              <a:gdLst/>
              <a:ahLst/>
              <a:cxnLst/>
              <a:rect l="l" t="t" r="r" b="b"/>
              <a:pathLst>
                <a:path w="2862580" h="120000" extrusionOk="0">
                  <a:moveTo>
                    <a:pt x="0" y="0"/>
                  </a:moveTo>
                  <a:lnTo>
                    <a:pt x="2862141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9" name="Google Shape;2169;p137"/>
            <p:cNvSpPr/>
            <p:nvPr/>
          </p:nvSpPr>
          <p:spPr>
            <a:xfrm>
              <a:off x="4189625" y="5197015"/>
              <a:ext cx="1402715" cy="0"/>
            </a:xfrm>
            <a:custGeom>
              <a:avLst/>
              <a:gdLst/>
              <a:ahLst/>
              <a:cxnLst/>
              <a:rect l="l" t="t" r="r" b="b"/>
              <a:pathLst>
                <a:path w="1402714" h="120000" extrusionOk="0">
                  <a:moveTo>
                    <a:pt x="0" y="0"/>
                  </a:moveTo>
                  <a:lnTo>
                    <a:pt x="1402495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70" name="Google Shape;2170;p137"/>
            <p:cNvSpPr/>
            <p:nvPr/>
          </p:nvSpPr>
          <p:spPr>
            <a:xfrm>
              <a:off x="5477821" y="5111290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71" name="Google Shape;2171;p137"/>
            <p:cNvSpPr/>
            <p:nvPr/>
          </p:nvSpPr>
          <p:spPr>
            <a:xfrm>
              <a:off x="0" y="9438290"/>
              <a:ext cx="1456690" cy="848994"/>
            </a:xfrm>
            <a:custGeom>
              <a:avLst/>
              <a:gdLst/>
              <a:ahLst/>
              <a:cxnLst/>
              <a:rect l="l" t="t" r="r" b="b"/>
              <a:pathLst>
                <a:path w="1456690" h="848995" extrusionOk="0">
                  <a:moveTo>
                    <a:pt x="1456353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1324124" y="0"/>
                  </a:lnTo>
                  <a:lnTo>
                    <a:pt x="1366273" y="6798"/>
                  </a:lnTo>
                  <a:lnTo>
                    <a:pt x="1402879" y="25729"/>
                  </a:lnTo>
                  <a:lnTo>
                    <a:pt x="1431746" y="54595"/>
                  </a:lnTo>
                  <a:lnTo>
                    <a:pt x="1450676" y="91201"/>
                  </a:lnTo>
                  <a:lnTo>
                    <a:pt x="1456353" y="126394"/>
                  </a:lnTo>
                  <a:lnTo>
                    <a:pt x="1456353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72" name="Google Shape;2172;p137"/>
          <p:cNvSpPr txBox="1"/>
          <p:nvPr/>
        </p:nvSpPr>
        <p:spPr>
          <a:xfrm>
            <a:off x="1663210" y="4227020"/>
            <a:ext cx="4845685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Exterminador: 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indica que um processo foi terminado.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3" name="Google Shape;2173;p137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98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6BD"/>
        </a:solidFill>
        <a:effectLst/>
      </p:bgPr>
    </p:bg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38"/>
          <p:cNvSpPr txBox="1">
            <a:spLocks noGrp="1"/>
          </p:cNvSpPr>
          <p:nvPr>
            <p:ph type="title"/>
          </p:nvPr>
        </p:nvSpPr>
        <p:spPr>
          <a:xfrm>
            <a:off x="540676" y="489538"/>
            <a:ext cx="341122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11232"/>
                </a:solidFill>
              </a:rPr>
              <a:t>DIAGRAMAS DE</a:t>
            </a:r>
            <a:endParaRPr sz="3300"/>
          </a:p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011232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9" name="Google Shape;2179;p138"/>
          <p:cNvGrpSpPr/>
          <p:nvPr/>
        </p:nvGrpSpPr>
        <p:grpSpPr>
          <a:xfrm>
            <a:off x="0" y="2147772"/>
            <a:ext cx="7832960" cy="2995870"/>
            <a:chOff x="0" y="4295545"/>
            <a:chExt cx="15665920" cy="5991739"/>
          </a:xfrm>
        </p:grpSpPr>
        <p:sp>
          <p:nvSpPr>
            <p:cNvPr id="2180" name="Google Shape;2180;p138"/>
            <p:cNvSpPr/>
            <p:nvPr/>
          </p:nvSpPr>
          <p:spPr>
            <a:xfrm>
              <a:off x="2963509" y="4348078"/>
              <a:ext cx="1643380" cy="1643380"/>
            </a:xfrm>
            <a:custGeom>
              <a:avLst/>
              <a:gdLst/>
              <a:ahLst/>
              <a:cxnLst/>
              <a:rect l="l" t="t" r="r" b="b"/>
              <a:pathLst>
                <a:path w="1643380" h="1643379" extrusionOk="0">
                  <a:moveTo>
                    <a:pt x="821688" y="1643375"/>
                  </a:moveTo>
                  <a:lnTo>
                    <a:pt x="773407" y="1641980"/>
                  </a:lnTo>
                  <a:lnTo>
                    <a:pt x="725861" y="1637847"/>
                  </a:lnTo>
                  <a:lnTo>
                    <a:pt x="679127" y="1631053"/>
                  </a:lnTo>
                  <a:lnTo>
                    <a:pt x="633282" y="1621674"/>
                  </a:lnTo>
                  <a:lnTo>
                    <a:pt x="588402" y="1609788"/>
                  </a:lnTo>
                  <a:lnTo>
                    <a:pt x="544566" y="1595472"/>
                  </a:lnTo>
                  <a:lnTo>
                    <a:pt x="501849" y="1578803"/>
                  </a:lnTo>
                  <a:lnTo>
                    <a:pt x="460330" y="1559858"/>
                  </a:lnTo>
                  <a:lnTo>
                    <a:pt x="420084" y="1538714"/>
                  </a:lnTo>
                  <a:lnTo>
                    <a:pt x="381190" y="1515448"/>
                  </a:lnTo>
                  <a:lnTo>
                    <a:pt x="343724" y="1490138"/>
                  </a:lnTo>
                  <a:lnTo>
                    <a:pt x="307763" y="1462860"/>
                  </a:lnTo>
                  <a:lnTo>
                    <a:pt x="273385" y="1433691"/>
                  </a:lnTo>
                  <a:lnTo>
                    <a:pt x="240666" y="1402708"/>
                  </a:lnTo>
                  <a:lnTo>
                    <a:pt x="209684" y="1369990"/>
                  </a:lnTo>
                  <a:lnTo>
                    <a:pt x="180515" y="1335611"/>
                  </a:lnTo>
                  <a:lnTo>
                    <a:pt x="153237" y="1299650"/>
                  </a:lnTo>
                  <a:lnTo>
                    <a:pt x="127926" y="1262185"/>
                  </a:lnTo>
                  <a:lnTo>
                    <a:pt x="104661" y="1223290"/>
                  </a:lnTo>
                  <a:lnTo>
                    <a:pt x="83517" y="1183045"/>
                  </a:lnTo>
                  <a:lnTo>
                    <a:pt x="64572" y="1141525"/>
                  </a:lnTo>
                  <a:lnTo>
                    <a:pt x="47903" y="1098809"/>
                  </a:lnTo>
                  <a:lnTo>
                    <a:pt x="33587" y="1054972"/>
                  </a:lnTo>
                  <a:lnTo>
                    <a:pt x="21701" y="1010093"/>
                  </a:lnTo>
                  <a:lnTo>
                    <a:pt x="12322" y="964248"/>
                  </a:lnTo>
                  <a:lnTo>
                    <a:pt x="5528" y="917514"/>
                  </a:lnTo>
                  <a:lnTo>
                    <a:pt x="1394" y="869968"/>
                  </a:lnTo>
                  <a:lnTo>
                    <a:pt x="0" y="821688"/>
                  </a:lnTo>
                  <a:lnTo>
                    <a:pt x="1394" y="773407"/>
                  </a:lnTo>
                  <a:lnTo>
                    <a:pt x="5528" y="725861"/>
                  </a:lnTo>
                  <a:lnTo>
                    <a:pt x="12322" y="679127"/>
                  </a:lnTo>
                  <a:lnTo>
                    <a:pt x="21701" y="633282"/>
                  </a:lnTo>
                  <a:lnTo>
                    <a:pt x="33587" y="588403"/>
                  </a:lnTo>
                  <a:lnTo>
                    <a:pt x="47903" y="544566"/>
                  </a:lnTo>
                  <a:lnTo>
                    <a:pt x="64572" y="501849"/>
                  </a:lnTo>
                  <a:lnTo>
                    <a:pt x="83517" y="460330"/>
                  </a:lnTo>
                  <a:lnTo>
                    <a:pt x="104661" y="420085"/>
                  </a:lnTo>
                  <a:lnTo>
                    <a:pt x="127926" y="381190"/>
                  </a:lnTo>
                  <a:lnTo>
                    <a:pt x="153237" y="343724"/>
                  </a:lnTo>
                  <a:lnTo>
                    <a:pt x="180515" y="307764"/>
                  </a:lnTo>
                  <a:lnTo>
                    <a:pt x="209684" y="273385"/>
                  </a:lnTo>
                  <a:lnTo>
                    <a:pt x="240666" y="240666"/>
                  </a:lnTo>
                  <a:lnTo>
                    <a:pt x="273385" y="209684"/>
                  </a:lnTo>
                  <a:lnTo>
                    <a:pt x="307763" y="180515"/>
                  </a:lnTo>
                  <a:lnTo>
                    <a:pt x="343724" y="153237"/>
                  </a:lnTo>
                  <a:lnTo>
                    <a:pt x="381190" y="127926"/>
                  </a:lnTo>
                  <a:lnTo>
                    <a:pt x="420084" y="104661"/>
                  </a:lnTo>
                  <a:lnTo>
                    <a:pt x="460330" y="83517"/>
                  </a:lnTo>
                  <a:lnTo>
                    <a:pt x="501849" y="64572"/>
                  </a:lnTo>
                  <a:lnTo>
                    <a:pt x="544566" y="47903"/>
                  </a:lnTo>
                  <a:lnTo>
                    <a:pt x="588402" y="33587"/>
                  </a:lnTo>
                  <a:lnTo>
                    <a:pt x="633282" y="21701"/>
                  </a:lnTo>
                  <a:lnTo>
                    <a:pt x="679127" y="12322"/>
                  </a:lnTo>
                  <a:lnTo>
                    <a:pt x="725861" y="5528"/>
                  </a:lnTo>
                  <a:lnTo>
                    <a:pt x="773407" y="1394"/>
                  </a:lnTo>
                  <a:lnTo>
                    <a:pt x="821688" y="0"/>
                  </a:lnTo>
                  <a:lnTo>
                    <a:pt x="869968" y="1394"/>
                  </a:lnTo>
                  <a:lnTo>
                    <a:pt x="917514" y="5528"/>
                  </a:lnTo>
                  <a:lnTo>
                    <a:pt x="964248" y="12322"/>
                  </a:lnTo>
                  <a:lnTo>
                    <a:pt x="1010093" y="21701"/>
                  </a:lnTo>
                  <a:lnTo>
                    <a:pt x="1054972" y="33587"/>
                  </a:lnTo>
                  <a:lnTo>
                    <a:pt x="1098809" y="47903"/>
                  </a:lnTo>
                  <a:lnTo>
                    <a:pt x="1141525" y="64572"/>
                  </a:lnTo>
                  <a:lnTo>
                    <a:pt x="1183045" y="83517"/>
                  </a:lnTo>
                  <a:lnTo>
                    <a:pt x="1223290" y="104661"/>
                  </a:lnTo>
                  <a:lnTo>
                    <a:pt x="1262185" y="127926"/>
                  </a:lnTo>
                  <a:lnTo>
                    <a:pt x="1299651" y="153237"/>
                  </a:lnTo>
                  <a:lnTo>
                    <a:pt x="1335611" y="180515"/>
                  </a:lnTo>
                  <a:lnTo>
                    <a:pt x="1369989" y="209684"/>
                  </a:lnTo>
                  <a:lnTo>
                    <a:pt x="1402708" y="240666"/>
                  </a:lnTo>
                  <a:lnTo>
                    <a:pt x="1433691" y="273385"/>
                  </a:lnTo>
                  <a:lnTo>
                    <a:pt x="1462860" y="307764"/>
                  </a:lnTo>
                  <a:lnTo>
                    <a:pt x="1490138" y="343724"/>
                  </a:lnTo>
                  <a:lnTo>
                    <a:pt x="1515448" y="381190"/>
                  </a:lnTo>
                  <a:lnTo>
                    <a:pt x="1538714" y="420085"/>
                  </a:lnTo>
                  <a:lnTo>
                    <a:pt x="1559858" y="460330"/>
                  </a:lnTo>
                  <a:lnTo>
                    <a:pt x="1578803" y="501849"/>
                  </a:lnTo>
                  <a:lnTo>
                    <a:pt x="1595472" y="544566"/>
                  </a:lnTo>
                  <a:lnTo>
                    <a:pt x="1609788" y="588403"/>
                  </a:lnTo>
                  <a:lnTo>
                    <a:pt x="1621674" y="633282"/>
                  </a:lnTo>
                  <a:lnTo>
                    <a:pt x="1631052" y="679127"/>
                  </a:lnTo>
                  <a:lnTo>
                    <a:pt x="1637847" y="725861"/>
                  </a:lnTo>
                  <a:lnTo>
                    <a:pt x="1641980" y="773407"/>
                  </a:lnTo>
                  <a:lnTo>
                    <a:pt x="1643375" y="821688"/>
                  </a:lnTo>
                  <a:lnTo>
                    <a:pt x="1641980" y="869968"/>
                  </a:lnTo>
                  <a:lnTo>
                    <a:pt x="1637847" y="917514"/>
                  </a:lnTo>
                  <a:lnTo>
                    <a:pt x="1631052" y="964248"/>
                  </a:lnTo>
                  <a:lnTo>
                    <a:pt x="1621674" y="1010093"/>
                  </a:lnTo>
                  <a:lnTo>
                    <a:pt x="1609788" y="1054972"/>
                  </a:lnTo>
                  <a:lnTo>
                    <a:pt x="1595472" y="1098809"/>
                  </a:lnTo>
                  <a:lnTo>
                    <a:pt x="1578803" y="1141525"/>
                  </a:lnTo>
                  <a:lnTo>
                    <a:pt x="1559858" y="1183045"/>
                  </a:lnTo>
                  <a:lnTo>
                    <a:pt x="1538714" y="1223290"/>
                  </a:lnTo>
                  <a:lnTo>
                    <a:pt x="1515448" y="1262185"/>
                  </a:lnTo>
                  <a:lnTo>
                    <a:pt x="1490138" y="1299650"/>
                  </a:lnTo>
                  <a:lnTo>
                    <a:pt x="1462860" y="1335611"/>
                  </a:lnTo>
                  <a:lnTo>
                    <a:pt x="1433691" y="1369990"/>
                  </a:lnTo>
                  <a:lnTo>
                    <a:pt x="1402708" y="1402708"/>
                  </a:lnTo>
                  <a:lnTo>
                    <a:pt x="1369989" y="1433691"/>
                  </a:lnTo>
                  <a:lnTo>
                    <a:pt x="1335611" y="1462860"/>
                  </a:lnTo>
                  <a:lnTo>
                    <a:pt x="1299651" y="1490138"/>
                  </a:lnTo>
                  <a:lnTo>
                    <a:pt x="1262185" y="1515448"/>
                  </a:lnTo>
                  <a:lnTo>
                    <a:pt x="1223290" y="1538714"/>
                  </a:lnTo>
                  <a:lnTo>
                    <a:pt x="1183045" y="1559858"/>
                  </a:lnTo>
                  <a:lnTo>
                    <a:pt x="1141525" y="1578803"/>
                  </a:lnTo>
                  <a:lnTo>
                    <a:pt x="1098809" y="1595472"/>
                  </a:lnTo>
                  <a:lnTo>
                    <a:pt x="1054972" y="1609788"/>
                  </a:lnTo>
                  <a:lnTo>
                    <a:pt x="1010093" y="1621674"/>
                  </a:lnTo>
                  <a:lnTo>
                    <a:pt x="964248" y="1631053"/>
                  </a:lnTo>
                  <a:lnTo>
                    <a:pt x="917514" y="1637847"/>
                  </a:lnTo>
                  <a:lnTo>
                    <a:pt x="869968" y="1641980"/>
                  </a:lnTo>
                  <a:lnTo>
                    <a:pt x="821688" y="1643375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81" name="Google Shape;2181;p138"/>
            <p:cNvSpPr/>
            <p:nvPr/>
          </p:nvSpPr>
          <p:spPr>
            <a:xfrm>
              <a:off x="5974939" y="4348078"/>
              <a:ext cx="2857500" cy="1643380"/>
            </a:xfrm>
            <a:custGeom>
              <a:avLst/>
              <a:gdLst/>
              <a:ahLst/>
              <a:cxnLst/>
              <a:rect l="l" t="t" r="r" b="b"/>
              <a:pathLst>
                <a:path w="2857499" h="1643379" extrusionOk="0">
                  <a:moveTo>
                    <a:pt x="2857499" y="1220591"/>
                  </a:moveTo>
                  <a:lnTo>
                    <a:pt x="2841116" y="1298868"/>
                  </a:lnTo>
                  <a:lnTo>
                    <a:pt x="2825136" y="1343485"/>
                  </a:lnTo>
                  <a:lnTo>
                    <a:pt x="2804886" y="1386334"/>
                  </a:lnTo>
                  <a:lnTo>
                    <a:pt x="2780498" y="1427095"/>
                  </a:lnTo>
                  <a:lnTo>
                    <a:pt x="2752103" y="1465450"/>
                  </a:lnTo>
                  <a:lnTo>
                    <a:pt x="2719834" y="1501081"/>
                  </a:lnTo>
                  <a:lnTo>
                    <a:pt x="2684204" y="1533350"/>
                  </a:lnTo>
                  <a:lnTo>
                    <a:pt x="2645849" y="1561745"/>
                  </a:lnTo>
                  <a:lnTo>
                    <a:pt x="2605088" y="1586133"/>
                  </a:lnTo>
                  <a:lnTo>
                    <a:pt x="2562239" y="1606383"/>
                  </a:lnTo>
                  <a:lnTo>
                    <a:pt x="2517622" y="1622362"/>
                  </a:lnTo>
                  <a:lnTo>
                    <a:pt x="2471554" y="1633940"/>
                  </a:lnTo>
                  <a:lnTo>
                    <a:pt x="2424355" y="1640983"/>
                  </a:lnTo>
                  <a:lnTo>
                    <a:pt x="2376343" y="1643360"/>
                  </a:lnTo>
                  <a:lnTo>
                    <a:pt x="485770" y="1643360"/>
                  </a:lnTo>
                  <a:lnTo>
                    <a:pt x="437757" y="1640983"/>
                  </a:lnTo>
                  <a:lnTo>
                    <a:pt x="390558" y="1633940"/>
                  </a:lnTo>
                  <a:lnTo>
                    <a:pt x="344491" y="1622362"/>
                  </a:lnTo>
                  <a:lnTo>
                    <a:pt x="299873" y="1606383"/>
                  </a:lnTo>
                  <a:lnTo>
                    <a:pt x="257025" y="1586133"/>
                  </a:lnTo>
                  <a:lnTo>
                    <a:pt x="216264" y="1561745"/>
                  </a:lnTo>
                  <a:lnTo>
                    <a:pt x="177909" y="1533350"/>
                  </a:lnTo>
                  <a:lnTo>
                    <a:pt x="142278" y="1501081"/>
                  </a:lnTo>
                  <a:lnTo>
                    <a:pt x="110009" y="1465450"/>
                  </a:lnTo>
                  <a:lnTo>
                    <a:pt x="81615" y="1427095"/>
                  </a:lnTo>
                  <a:lnTo>
                    <a:pt x="57226" y="1386334"/>
                  </a:lnTo>
                  <a:lnTo>
                    <a:pt x="36977" y="1343485"/>
                  </a:lnTo>
                  <a:lnTo>
                    <a:pt x="20997" y="1298868"/>
                  </a:lnTo>
                  <a:lnTo>
                    <a:pt x="9420" y="1252801"/>
                  </a:lnTo>
                  <a:lnTo>
                    <a:pt x="2377" y="1205602"/>
                  </a:lnTo>
                  <a:lnTo>
                    <a:pt x="0" y="1157589"/>
                  </a:lnTo>
                  <a:lnTo>
                    <a:pt x="0" y="485770"/>
                  </a:lnTo>
                  <a:lnTo>
                    <a:pt x="2377" y="437757"/>
                  </a:lnTo>
                  <a:lnTo>
                    <a:pt x="9420" y="390558"/>
                  </a:lnTo>
                  <a:lnTo>
                    <a:pt x="20997" y="344491"/>
                  </a:lnTo>
                  <a:lnTo>
                    <a:pt x="36977" y="299874"/>
                  </a:lnTo>
                  <a:lnTo>
                    <a:pt x="57226" y="257025"/>
                  </a:lnTo>
                  <a:lnTo>
                    <a:pt x="81615" y="216264"/>
                  </a:lnTo>
                  <a:lnTo>
                    <a:pt x="110009" y="177909"/>
                  </a:lnTo>
                  <a:lnTo>
                    <a:pt x="142278" y="142278"/>
                  </a:lnTo>
                  <a:lnTo>
                    <a:pt x="177909" y="110009"/>
                  </a:lnTo>
                  <a:lnTo>
                    <a:pt x="216264" y="81615"/>
                  </a:lnTo>
                  <a:lnTo>
                    <a:pt x="257025" y="57227"/>
                  </a:lnTo>
                  <a:lnTo>
                    <a:pt x="299874" y="36977"/>
                  </a:lnTo>
                  <a:lnTo>
                    <a:pt x="344491" y="20997"/>
                  </a:lnTo>
                  <a:lnTo>
                    <a:pt x="390558" y="9420"/>
                  </a:lnTo>
                  <a:lnTo>
                    <a:pt x="437757" y="2377"/>
                  </a:lnTo>
                  <a:lnTo>
                    <a:pt x="485770" y="0"/>
                  </a:lnTo>
                  <a:lnTo>
                    <a:pt x="2376343" y="0"/>
                  </a:lnTo>
                  <a:lnTo>
                    <a:pt x="2424355" y="2377"/>
                  </a:lnTo>
                  <a:lnTo>
                    <a:pt x="2471554" y="9420"/>
                  </a:lnTo>
                  <a:lnTo>
                    <a:pt x="2517622" y="20997"/>
                  </a:lnTo>
                  <a:lnTo>
                    <a:pt x="2562239" y="36977"/>
                  </a:lnTo>
                  <a:lnTo>
                    <a:pt x="2605087" y="57226"/>
                  </a:lnTo>
                  <a:lnTo>
                    <a:pt x="2645848" y="81615"/>
                  </a:lnTo>
                  <a:lnTo>
                    <a:pt x="2684203" y="110009"/>
                  </a:lnTo>
                  <a:lnTo>
                    <a:pt x="2719834" y="142278"/>
                  </a:lnTo>
                  <a:lnTo>
                    <a:pt x="2752103" y="177909"/>
                  </a:lnTo>
                  <a:lnTo>
                    <a:pt x="2780498" y="216264"/>
                  </a:lnTo>
                  <a:lnTo>
                    <a:pt x="2804886" y="257025"/>
                  </a:lnTo>
                  <a:lnTo>
                    <a:pt x="2825136" y="299874"/>
                  </a:lnTo>
                  <a:lnTo>
                    <a:pt x="2841116" y="344491"/>
                  </a:lnTo>
                  <a:lnTo>
                    <a:pt x="2852693" y="390558"/>
                  </a:lnTo>
                  <a:lnTo>
                    <a:pt x="2857499" y="422768"/>
                  </a:lnTo>
                </a:path>
              </a:pathLst>
            </a:custGeom>
            <a:noFill/>
            <a:ln w="76200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82" name="Google Shape;2182;p138"/>
            <p:cNvSpPr/>
            <p:nvPr/>
          </p:nvSpPr>
          <p:spPr>
            <a:xfrm>
              <a:off x="9191322" y="4295545"/>
              <a:ext cx="1695450" cy="1695450"/>
            </a:xfrm>
            <a:custGeom>
              <a:avLst/>
              <a:gdLst/>
              <a:ahLst/>
              <a:cxnLst/>
              <a:rect l="l" t="t" r="r" b="b"/>
              <a:pathLst>
                <a:path w="1695450" h="1695450" extrusionOk="0">
                  <a:moveTo>
                    <a:pt x="1695449" y="848394"/>
                  </a:moveTo>
                  <a:lnTo>
                    <a:pt x="848394" y="1695449"/>
                  </a:lnTo>
                </a:path>
                <a:path w="1695450" h="1695450" extrusionOk="0">
                  <a:moveTo>
                    <a:pt x="847501" y="1695450"/>
                  </a:moveTo>
                  <a:lnTo>
                    <a:pt x="0" y="847948"/>
                  </a:lnTo>
                  <a:lnTo>
                    <a:pt x="847948" y="0"/>
                  </a:lnTo>
                  <a:lnTo>
                    <a:pt x="1695449" y="847501"/>
                  </a:lnTo>
                </a:path>
              </a:pathLst>
            </a:custGeom>
            <a:noFill/>
            <a:ln w="7617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83" name="Google Shape;2183;p138"/>
            <p:cNvSpPr/>
            <p:nvPr/>
          </p:nvSpPr>
          <p:spPr>
            <a:xfrm>
              <a:off x="11241475" y="4348078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 extrusionOk="0">
                  <a:moveTo>
                    <a:pt x="795521" y="1428749"/>
                  </a:moveTo>
                  <a:lnTo>
                    <a:pt x="855511" y="1419927"/>
                  </a:lnTo>
                  <a:lnTo>
                    <a:pt x="899908" y="1409728"/>
                  </a:lnTo>
                  <a:lnTo>
                    <a:pt x="943208" y="1396826"/>
                  </a:lnTo>
                  <a:lnTo>
                    <a:pt x="985316" y="1381317"/>
                  </a:lnTo>
                  <a:lnTo>
                    <a:pt x="1026138" y="1363293"/>
                  </a:lnTo>
                  <a:lnTo>
                    <a:pt x="1065580" y="1342851"/>
                  </a:lnTo>
                  <a:lnTo>
                    <a:pt x="1103547" y="1320083"/>
                  </a:lnTo>
                  <a:lnTo>
                    <a:pt x="1139944" y="1295085"/>
                  </a:lnTo>
                  <a:lnTo>
                    <a:pt x="1174678" y="1267951"/>
                  </a:lnTo>
                  <a:lnTo>
                    <a:pt x="1207653" y="1238776"/>
                  </a:lnTo>
                  <a:lnTo>
                    <a:pt x="1238776" y="1207653"/>
                  </a:lnTo>
                  <a:lnTo>
                    <a:pt x="1267951" y="1174678"/>
                  </a:lnTo>
                  <a:lnTo>
                    <a:pt x="1295085" y="1139945"/>
                  </a:lnTo>
                  <a:lnTo>
                    <a:pt x="1320083" y="1103547"/>
                  </a:lnTo>
                  <a:lnTo>
                    <a:pt x="1342851" y="1065580"/>
                  </a:lnTo>
                  <a:lnTo>
                    <a:pt x="1363294" y="1026139"/>
                  </a:lnTo>
                  <a:lnTo>
                    <a:pt x="1381317" y="985317"/>
                  </a:lnTo>
                  <a:lnTo>
                    <a:pt x="1396827" y="943208"/>
                  </a:lnTo>
                  <a:lnTo>
                    <a:pt x="1409728" y="899909"/>
                  </a:lnTo>
                  <a:lnTo>
                    <a:pt x="1419927" y="855511"/>
                  </a:lnTo>
                  <a:lnTo>
                    <a:pt x="1427329" y="810112"/>
                  </a:lnTo>
                  <a:lnTo>
                    <a:pt x="1428750" y="795520"/>
                  </a:lnTo>
                </a:path>
                <a:path w="1428750" h="1428750" extrusionOk="0">
                  <a:moveTo>
                    <a:pt x="1428749" y="637842"/>
                  </a:moveTo>
                  <a:lnTo>
                    <a:pt x="1419927" y="577851"/>
                  </a:lnTo>
                  <a:lnTo>
                    <a:pt x="1409728" y="533454"/>
                  </a:lnTo>
                  <a:lnTo>
                    <a:pt x="1396827" y="490154"/>
                  </a:lnTo>
                  <a:lnTo>
                    <a:pt x="1381317" y="448046"/>
                  </a:lnTo>
                  <a:lnTo>
                    <a:pt x="1363293" y="407224"/>
                  </a:lnTo>
                  <a:lnTo>
                    <a:pt x="1342851" y="367782"/>
                  </a:lnTo>
                  <a:lnTo>
                    <a:pt x="1320083" y="329815"/>
                  </a:lnTo>
                  <a:lnTo>
                    <a:pt x="1295085" y="293418"/>
                  </a:lnTo>
                  <a:lnTo>
                    <a:pt x="1267951" y="258685"/>
                  </a:lnTo>
                  <a:lnTo>
                    <a:pt x="1238776" y="225709"/>
                  </a:lnTo>
                  <a:lnTo>
                    <a:pt x="1207653" y="194587"/>
                  </a:lnTo>
                  <a:lnTo>
                    <a:pt x="1174678" y="165411"/>
                  </a:lnTo>
                  <a:lnTo>
                    <a:pt x="1139944" y="138277"/>
                  </a:lnTo>
                  <a:lnTo>
                    <a:pt x="1103547" y="113280"/>
                  </a:lnTo>
                  <a:lnTo>
                    <a:pt x="1065580" y="90512"/>
                  </a:lnTo>
                  <a:lnTo>
                    <a:pt x="1026138" y="70069"/>
                  </a:lnTo>
                  <a:lnTo>
                    <a:pt x="985316" y="52046"/>
                  </a:lnTo>
                  <a:lnTo>
                    <a:pt x="943208" y="36536"/>
                  </a:lnTo>
                  <a:lnTo>
                    <a:pt x="899908" y="23635"/>
                  </a:lnTo>
                  <a:lnTo>
                    <a:pt x="855511" y="13436"/>
                  </a:lnTo>
                  <a:lnTo>
                    <a:pt x="810111" y="6034"/>
                  </a:lnTo>
                  <a:lnTo>
                    <a:pt x="763803" y="1524"/>
                  </a:lnTo>
                  <a:lnTo>
                    <a:pt x="716681" y="0"/>
                  </a:lnTo>
                  <a:lnTo>
                    <a:pt x="669559" y="1524"/>
                  </a:lnTo>
                  <a:lnTo>
                    <a:pt x="623251" y="6034"/>
                  </a:lnTo>
                  <a:lnTo>
                    <a:pt x="577851" y="13436"/>
                  </a:lnTo>
                  <a:lnTo>
                    <a:pt x="533454" y="23635"/>
                  </a:lnTo>
                  <a:lnTo>
                    <a:pt x="490154" y="36537"/>
                  </a:lnTo>
                  <a:lnTo>
                    <a:pt x="448046" y="52046"/>
                  </a:lnTo>
                  <a:lnTo>
                    <a:pt x="407224" y="70070"/>
                  </a:lnTo>
                  <a:lnTo>
                    <a:pt x="367782" y="90512"/>
                  </a:lnTo>
                  <a:lnTo>
                    <a:pt x="329816" y="113280"/>
                  </a:lnTo>
                  <a:lnTo>
                    <a:pt x="293418" y="138278"/>
                  </a:lnTo>
                  <a:lnTo>
                    <a:pt x="258685" y="165412"/>
                  </a:lnTo>
                  <a:lnTo>
                    <a:pt x="225709" y="194587"/>
                  </a:lnTo>
                  <a:lnTo>
                    <a:pt x="194587" y="225710"/>
                  </a:lnTo>
                  <a:lnTo>
                    <a:pt x="165411" y="258685"/>
                  </a:lnTo>
                  <a:lnTo>
                    <a:pt x="138278" y="293418"/>
                  </a:lnTo>
                  <a:lnTo>
                    <a:pt x="113280" y="329816"/>
                  </a:lnTo>
                  <a:lnTo>
                    <a:pt x="90512" y="367783"/>
                  </a:lnTo>
                  <a:lnTo>
                    <a:pt x="70069" y="407224"/>
                  </a:lnTo>
                  <a:lnTo>
                    <a:pt x="52046" y="448046"/>
                  </a:lnTo>
                  <a:lnTo>
                    <a:pt x="36536" y="490154"/>
                  </a:lnTo>
                  <a:lnTo>
                    <a:pt x="23635" y="533454"/>
                  </a:lnTo>
                  <a:lnTo>
                    <a:pt x="13436" y="577851"/>
                  </a:lnTo>
                  <a:lnTo>
                    <a:pt x="6034" y="623251"/>
                  </a:lnTo>
                  <a:lnTo>
                    <a:pt x="1524" y="669559"/>
                  </a:lnTo>
                  <a:lnTo>
                    <a:pt x="0" y="716681"/>
                  </a:lnTo>
                  <a:lnTo>
                    <a:pt x="1524" y="763803"/>
                  </a:lnTo>
                  <a:lnTo>
                    <a:pt x="6034" y="810111"/>
                  </a:lnTo>
                  <a:lnTo>
                    <a:pt x="13436" y="855511"/>
                  </a:lnTo>
                  <a:lnTo>
                    <a:pt x="23635" y="899908"/>
                  </a:lnTo>
                  <a:lnTo>
                    <a:pt x="36536" y="943208"/>
                  </a:lnTo>
                  <a:lnTo>
                    <a:pt x="52046" y="985316"/>
                  </a:lnTo>
                  <a:lnTo>
                    <a:pt x="70069" y="1026138"/>
                  </a:lnTo>
                  <a:lnTo>
                    <a:pt x="90512" y="1065580"/>
                  </a:lnTo>
                  <a:lnTo>
                    <a:pt x="113279" y="1103547"/>
                  </a:lnTo>
                  <a:lnTo>
                    <a:pt x="138277" y="1139944"/>
                  </a:lnTo>
                  <a:lnTo>
                    <a:pt x="165411" y="1174678"/>
                  </a:lnTo>
                  <a:lnTo>
                    <a:pt x="194587" y="1207653"/>
                  </a:lnTo>
                  <a:lnTo>
                    <a:pt x="225709" y="1238776"/>
                  </a:lnTo>
                  <a:lnTo>
                    <a:pt x="258685" y="1267951"/>
                  </a:lnTo>
                  <a:lnTo>
                    <a:pt x="293418" y="1295085"/>
                  </a:lnTo>
                  <a:lnTo>
                    <a:pt x="329815" y="1320083"/>
                  </a:lnTo>
                  <a:lnTo>
                    <a:pt x="367782" y="1342850"/>
                  </a:lnTo>
                  <a:lnTo>
                    <a:pt x="407224" y="1363293"/>
                  </a:lnTo>
                  <a:lnTo>
                    <a:pt x="448046" y="1381317"/>
                  </a:lnTo>
                  <a:lnTo>
                    <a:pt x="490154" y="1396826"/>
                  </a:lnTo>
                  <a:lnTo>
                    <a:pt x="533454" y="1409728"/>
                  </a:lnTo>
                  <a:lnTo>
                    <a:pt x="577851" y="1419927"/>
                  </a:lnTo>
                  <a:lnTo>
                    <a:pt x="623251" y="1427328"/>
                  </a:lnTo>
                  <a:lnTo>
                    <a:pt x="637841" y="1428749"/>
                  </a:lnTo>
                </a:path>
              </a:pathLst>
            </a:custGeom>
            <a:noFill/>
            <a:ln w="7617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84" name="Google Shape;2184;p138"/>
            <p:cNvSpPr/>
            <p:nvPr/>
          </p:nvSpPr>
          <p:spPr>
            <a:xfrm>
              <a:off x="11372685" y="4348085"/>
              <a:ext cx="4293235" cy="1433830"/>
            </a:xfrm>
            <a:custGeom>
              <a:avLst/>
              <a:gdLst/>
              <a:ahLst/>
              <a:cxnLst/>
              <a:rect l="l" t="t" r="r" b="b"/>
              <a:pathLst>
                <a:path w="4293234" h="1433829" extrusionOk="0">
                  <a:moveTo>
                    <a:pt x="1171054" y="716737"/>
                  </a:moveTo>
                  <a:lnTo>
                    <a:pt x="1169111" y="668718"/>
                  </a:lnTo>
                  <a:lnTo>
                    <a:pt x="1163396" y="621766"/>
                  </a:lnTo>
                  <a:lnTo>
                    <a:pt x="1154036" y="576033"/>
                  </a:lnTo>
                  <a:lnTo>
                    <a:pt x="1141209" y="531672"/>
                  </a:lnTo>
                  <a:lnTo>
                    <a:pt x="1125042" y="488823"/>
                  </a:lnTo>
                  <a:lnTo>
                    <a:pt x="1105700" y="447649"/>
                  </a:lnTo>
                  <a:lnTo>
                    <a:pt x="1083335" y="408305"/>
                  </a:lnTo>
                  <a:lnTo>
                    <a:pt x="1058087" y="370928"/>
                  </a:lnTo>
                  <a:lnTo>
                    <a:pt x="1030109" y="335686"/>
                  </a:lnTo>
                  <a:lnTo>
                    <a:pt x="999553" y="302704"/>
                  </a:lnTo>
                  <a:lnTo>
                    <a:pt x="966584" y="272161"/>
                  </a:lnTo>
                  <a:lnTo>
                    <a:pt x="931329" y="244182"/>
                  </a:lnTo>
                  <a:lnTo>
                    <a:pt x="893953" y="218935"/>
                  </a:lnTo>
                  <a:lnTo>
                    <a:pt x="854608" y="196570"/>
                  </a:lnTo>
                  <a:lnTo>
                    <a:pt x="813435" y="177228"/>
                  </a:lnTo>
                  <a:lnTo>
                    <a:pt x="770597" y="161061"/>
                  </a:lnTo>
                  <a:lnTo>
                    <a:pt x="726236" y="148221"/>
                  </a:lnTo>
                  <a:lnTo>
                    <a:pt x="680504" y="138874"/>
                  </a:lnTo>
                  <a:lnTo>
                    <a:pt x="633552" y="133146"/>
                  </a:lnTo>
                  <a:lnTo>
                    <a:pt x="585520" y="131216"/>
                  </a:lnTo>
                  <a:lnTo>
                    <a:pt x="537502" y="133146"/>
                  </a:lnTo>
                  <a:lnTo>
                    <a:pt x="490550" y="138874"/>
                  </a:lnTo>
                  <a:lnTo>
                    <a:pt x="444817" y="148221"/>
                  </a:lnTo>
                  <a:lnTo>
                    <a:pt x="400456" y="161061"/>
                  </a:lnTo>
                  <a:lnTo>
                    <a:pt x="357606" y="177228"/>
                  </a:lnTo>
                  <a:lnTo>
                    <a:pt x="316445" y="196570"/>
                  </a:lnTo>
                  <a:lnTo>
                    <a:pt x="277088" y="218935"/>
                  </a:lnTo>
                  <a:lnTo>
                    <a:pt x="239725" y="244182"/>
                  </a:lnTo>
                  <a:lnTo>
                    <a:pt x="204470" y="272161"/>
                  </a:lnTo>
                  <a:lnTo>
                    <a:pt x="171488" y="302704"/>
                  </a:lnTo>
                  <a:lnTo>
                    <a:pt x="140944" y="335686"/>
                  </a:lnTo>
                  <a:lnTo>
                    <a:pt x="112966" y="370928"/>
                  </a:lnTo>
                  <a:lnTo>
                    <a:pt x="87718" y="408305"/>
                  </a:lnTo>
                  <a:lnTo>
                    <a:pt x="65354" y="447649"/>
                  </a:lnTo>
                  <a:lnTo>
                    <a:pt x="46012" y="488823"/>
                  </a:lnTo>
                  <a:lnTo>
                    <a:pt x="29845" y="531672"/>
                  </a:lnTo>
                  <a:lnTo>
                    <a:pt x="17018" y="576033"/>
                  </a:lnTo>
                  <a:lnTo>
                    <a:pt x="7658" y="621766"/>
                  </a:lnTo>
                  <a:lnTo>
                    <a:pt x="1930" y="668718"/>
                  </a:lnTo>
                  <a:lnTo>
                    <a:pt x="0" y="716737"/>
                  </a:lnTo>
                  <a:lnTo>
                    <a:pt x="1930" y="764768"/>
                  </a:lnTo>
                  <a:lnTo>
                    <a:pt x="7658" y="811720"/>
                  </a:lnTo>
                  <a:lnTo>
                    <a:pt x="17018" y="857453"/>
                  </a:lnTo>
                  <a:lnTo>
                    <a:pt x="29845" y="901814"/>
                  </a:lnTo>
                  <a:lnTo>
                    <a:pt x="46012" y="944651"/>
                  </a:lnTo>
                  <a:lnTo>
                    <a:pt x="65354" y="985824"/>
                  </a:lnTo>
                  <a:lnTo>
                    <a:pt x="87718" y="1025169"/>
                  </a:lnTo>
                  <a:lnTo>
                    <a:pt x="112966" y="1062545"/>
                  </a:lnTo>
                  <a:lnTo>
                    <a:pt x="140944" y="1097800"/>
                  </a:lnTo>
                  <a:lnTo>
                    <a:pt x="171488" y="1130769"/>
                  </a:lnTo>
                  <a:lnTo>
                    <a:pt x="204470" y="1161326"/>
                  </a:lnTo>
                  <a:lnTo>
                    <a:pt x="239725" y="1189304"/>
                  </a:lnTo>
                  <a:lnTo>
                    <a:pt x="277088" y="1214551"/>
                  </a:lnTo>
                  <a:lnTo>
                    <a:pt x="316445" y="1236916"/>
                  </a:lnTo>
                  <a:lnTo>
                    <a:pt x="357606" y="1256258"/>
                  </a:lnTo>
                  <a:lnTo>
                    <a:pt x="400456" y="1272425"/>
                  </a:lnTo>
                  <a:lnTo>
                    <a:pt x="444817" y="1285252"/>
                  </a:lnTo>
                  <a:lnTo>
                    <a:pt x="490550" y="1294612"/>
                  </a:lnTo>
                  <a:lnTo>
                    <a:pt x="537502" y="1300327"/>
                  </a:lnTo>
                  <a:lnTo>
                    <a:pt x="585520" y="1302270"/>
                  </a:lnTo>
                  <a:lnTo>
                    <a:pt x="633552" y="1300327"/>
                  </a:lnTo>
                  <a:lnTo>
                    <a:pt x="680504" y="1294612"/>
                  </a:lnTo>
                  <a:lnTo>
                    <a:pt x="726236" y="1285252"/>
                  </a:lnTo>
                  <a:lnTo>
                    <a:pt x="770597" y="1272425"/>
                  </a:lnTo>
                  <a:lnTo>
                    <a:pt x="813435" y="1256258"/>
                  </a:lnTo>
                  <a:lnTo>
                    <a:pt x="854608" y="1236916"/>
                  </a:lnTo>
                  <a:lnTo>
                    <a:pt x="893953" y="1214551"/>
                  </a:lnTo>
                  <a:lnTo>
                    <a:pt x="931329" y="1189304"/>
                  </a:lnTo>
                  <a:lnTo>
                    <a:pt x="966584" y="1161326"/>
                  </a:lnTo>
                  <a:lnTo>
                    <a:pt x="999553" y="1130769"/>
                  </a:lnTo>
                  <a:lnTo>
                    <a:pt x="1030109" y="1097800"/>
                  </a:lnTo>
                  <a:lnTo>
                    <a:pt x="1058087" y="1062545"/>
                  </a:lnTo>
                  <a:lnTo>
                    <a:pt x="1083335" y="1025169"/>
                  </a:lnTo>
                  <a:lnTo>
                    <a:pt x="1105700" y="985824"/>
                  </a:lnTo>
                  <a:lnTo>
                    <a:pt x="1125042" y="944651"/>
                  </a:lnTo>
                  <a:lnTo>
                    <a:pt x="1141209" y="901814"/>
                  </a:lnTo>
                  <a:lnTo>
                    <a:pt x="1154036" y="857453"/>
                  </a:lnTo>
                  <a:lnTo>
                    <a:pt x="1163396" y="811720"/>
                  </a:lnTo>
                  <a:lnTo>
                    <a:pt x="1169111" y="764768"/>
                  </a:lnTo>
                  <a:lnTo>
                    <a:pt x="1171054" y="716737"/>
                  </a:lnTo>
                  <a:close/>
                </a:path>
                <a:path w="4293234" h="1433829" extrusionOk="0">
                  <a:moveTo>
                    <a:pt x="4292854" y="133350"/>
                  </a:moveTo>
                  <a:lnTo>
                    <a:pt x="4286059" y="91198"/>
                  </a:lnTo>
                  <a:lnTo>
                    <a:pt x="4267124" y="54597"/>
                  </a:lnTo>
                  <a:lnTo>
                    <a:pt x="4238256" y="25730"/>
                  </a:lnTo>
                  <a:lnTo>
                    <a:pt x="4201655" y="6794"/>
                  </a:lnTo>
                  <a:lnTo>
                    <a:pt x="4159504" y="0"/>
                  </a:lnTo>
                  <a:lnTo>
                    <a:pt x="1583550" y="0"/>
                  </a:lnTo>
                  <a:lnTo>
                    <a:pt x="1541399" y="6794"/>
                  </a:lnTo>
                  <a:lnTo>
                    <a:pt x="1504797" y="25730"/>
                  </a:lnTo>
                  <a:lnTo>
                    <a:pt x="1475930" y="54597"/>
                  </a:lnTo>
                  <a:lnTo>
                    <a:pt x="1456994" y="91198"/>
                  </a:lnTo>
                  <a:lnTo>
                    <a:pt x="1450200" y="133350"/>
                  </a:lnTo>
                  <a:lnTo>
                    <a:pt x="1450200" y="1300137"/>
                  </a:lnTo>
                  <a:lnTo>
                    <a:pt x="1456994" y="1342288"/>
                  </a:lnTo>
                  <a:lnTo>
                    <a:pt x="1475930" y="1378889"/>
                  </a:lnTo>
                  <a:lnTo>
                    <a:pt x="1504797" y="1407756"/>
                  </a:lnTo>
                  <a:lnTo>
                    <a:pt x="1541399" y="1426679"/>
                  </a:lnTo>
                  <a:lnTo>
                    <a:pt x="1583550" y="1433487"/>
                  </a:lnTo>
                  <a:lnTo>
                    <a:pt x="4159504" y="1433487"/>
                  </a:lnTo>
                  <a:lnTo>
                    <a:pt x="4201655" y="1426679"/>
                  </a:lnTo>
                  <a:lnTo>
                    <a:pt x="4238256" y="1407756"/>
                  </a:lnTo>
                  <a:lnTo>
                    <a:pt x="4267124" y="1378889"/>
                  </a:lnTo>
                  <a:lnTo>
                    <a:pt x="4286059" y="1342288"/>
                  </a:lnTo>
                  <a:lnTo>
                    <a:pt x="4292854" y="1300137"/>
                  </a:lnTo>
                  <a:lnTo>
                    <a:pt x="4292854" y="133350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85" name="Google Shape;2185;p138"/>
            <p:cNvSpPr/>
            <p:nvPr/>
          </p:nvSpPr>
          <p:spPr>
            <a:xfrm>
              <a:off x="13029203" y="5116250"/>
              <a:ext cx="2266950" cy="0"/>
            </a:xfrm>
            <a:custGeom>
              <a:avLst/>
              <a:gdLst/>
              <a:ahLst/>
              <a:cxnLst/>
              <a:rect l="l" t="t" r="r" b="b"/>
              <a:pathLst>
                <a:path w="2266950" h="120000" extrusionOk="0">
                  <a:moveTo>
                    <a:pt x="0" y="0"/>
                  </a:moveTo>
                  <a:lnTo>
                    <a:pt x="2266712" y="0"/>
                  </a:lnTo>
                </a:path>
              </a:pathLst>
            </a:custGeom>
            <a:noFill/>
            <a:ln w="571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86" name="Google Shape;2186;p138"/>
            <p:cNvSpPr/>
            <p:nvPr/>
          </p:nvSpPr>
          <p:spPr>
            <a:xfrm>
              <a:off x="15181614" y="5030525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87" name="Google Shape;2187;p138"/>
            <p:cNvSpPr/>
            <p:nvPr/>
          </p:nvSpPr>
          <p:spPr>
            <a:xfrm>
              <a:off x="5974939" y="5037571"/>
              <a:ext cx="2862580" cy="0"/>
            </a:xfrm>
            <a:custGeom>
              <a:avLst/>
              <a:gdLst/>
              <a:ahLst/>
              <a:cxnLst/>
              <a:rect l="l" t="t" r="r" b="b"/>
              <a:pathLst>
                <a:path w="2862580" h="120000" extrusionOk="0">
                  <a:moveTo>
                    <a:pt x="0" y="0"/>
                  </a:moveTo>
                  <a:lnTo>
                    <a:pt x="2862141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88" name="Google Shape;2188;p138"/>
            <p:cNvSpPr/>
            <p:nvPr/>
          </p:nvSpPr>
          <p:spPr>
            <a:xfrm>
              <a:off x="4189625" y="5197015"/>
              <a:ext cx="1402715" cy="0"/>
            </a:xfrm>
            <a:custGeom>
              <a:avLst/>
              <a:gdLst/>
              <a:ahLst/>
              <a:cxnLst/>
              <a:rect l="l" t="t" r="r" b="b"/>
              <a:pathLst>
                <a:path w="1402714" h="120000" extrusionOk="0">
                  <a:moveTo>
                    <a:pt x="0" y="0"/>
                  </a:moveTo>
                  <a:lnTo>
                    <a:pt x="1402495" y="0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89" name="Google Shape;2189;p138"/>
            <p:cNvSpPr/>
            <p:nvPr/>
          </p:nvSpPr>
          <p:spPr>
            <a:xfrm>
              <a:off x="5477821" y="5111290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 extrusionOk="0">
                  <a:moveTo>
                    <a:pt x="0" y="0"/>
                  </a:moveTo>
                  <a:lnTo>
                    <a:pt x="114299" y="85724"/>
                  </a:lnTo>
                  <a:lnTo>
                    <a:pt x="0" y="171449"/>
                  </a:lnTo>
                </a:path>
              </a:pathLst>
            </a:custGeom>
            <a:noFill/>
            <a:ln w="57125" cap="flat" cmpd="sng">
              <a:solidFill>
                <a:srgbClr val="011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90" name="Google Shape;2190;p138"/>
            <p:cNvSpPr/>
            <p:nvPr/>
          </p:nvSpPr>
          <p:spPr>
            <a:xfrm>
              <a:off x="0" y="9438290"/>
              <a:ext cx="1456690" cy="848994"/>
            </a:xfrm>
            <a:custGeom>
              <a:avLst/>
              <a:gdLst/>
              <a:ahLst/>
              <a:cxnLst/>
              <a:rect l="l" t="t" r="r" b="b"/>
              <a:pathLst>
                <a:path w="1456690" h="848995" extrusionOk="0">
                  <a:moveTo>
                    <a:pt x="1456353" y="848708"/>
                  </a:moveTo>
                  <a:lnTo>
                    <a:pt x="0" y="848708"/>
                  </a:lnTo>
                  <a:lnTo>
                    <a:pt x="0" y="4633"/>
                  </a:lnTo>
                  <a:lnTo>
                    <a:pt x="28725" y="0"/>
                  </a:lnTo>
                  <a:lnTo>
                    <a:pt x="1324124" y="0"/>
                  </a:lnTo>
                  <a:lnTo>
                    <a:pt x="1366273" y="6798"/>
                  </a:lnTo>
                  <a:lnTo>
                    <a:pt x="1402879" y="25729"/>
                  </a:lnTo>
                  <a:lnTo>
                    <a:pt x="1431746" y="54595"/>
                  </a:lnTo>
                  <a:lnTo>
                    <a:pt x="1450676" y="91201"/>
                  </a:lnTo>
                  <a:lnTo>
                    <a:pt x="1456353" y="126394"/>
                  </a:lnTo>
                  <a:lnTo>
                    <a:pt x="1456353" y="848708"/>
                  </a:lnTo>
                  <a:close/>
                </a:path>
              </a:pathLst>
            </a:custGeom>
            <a:solidFill>
              <a:srgbClr val="01123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91" name="Google Shape;2191;p138"/>
          <p:cNvSpPr txBox="1"/>
          <p:nvPr/>
        </p:nvSpPr>
        <p:spPr>
          <a:xfrm>
            <a:off x="1663210" y="4188920"/>
            <a:ext cx="6356350" cy="51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12700" marR="0" lvl="0" indent="0" algn="l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Transição</a:t>
            </a:r>
            <a:r>
              <a:rPr lang="pt-BR">
                <a:solidFill>
                  <a:srgbClr val="011232"/>
                </a:solidFill>
                <a:latin typeface="Verdana"/>
                <a:ea typeface="Verdana"/>
                <a:cs typeface="Verdana"/>
                <a:sym typeface="Verdana"/>
              </a:rPr>
              <a:t>: uma seta que flui de um estado a outro, indicando um estado em mudança.</a:t>
            </a:r>
            <a:endParaRPr lang="pt-BR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2" name="Google Shape;2192;p138"/>
          <p:cNvSpPr txBox="1">
            <a:spLocks noGrp="1"/>
          </p:cNvSpPr>
          <p:nvPr>
            <p:ph type="sldNum" idx="12"/>
          </p:nvPr>
        </p:nvSpPr>
        <p:spPr>
          <a:xfrm>
            <a:off x="33229" y="4739942"/>
            <a:ext cx="559148" cy="38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25" rIns="0" bIns="0" anchor="t" anchorCtr="0">
            <a:sp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99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118</Slides>
  <Notes>118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19" baseType="lpstr">
      <vt:lpstr>Office Theme</vt:lpstr>
      <vt:lpstr>PowerPoint Presentation</vt:lpstr>
      <vt:lpstr>PowerPoint Presentation</vt:lpstr>
      <vt:lpstr>Somos a FitAI, uma empresa dedicada a elevar sua experiência de treino através de soluções tecnológicas de ponta. Nossa paixão é unir o mundo fitness com a inteligência artificial para que você alcance seus objetivos de forma mais eficaz e segura.</vt:lpstr>
      <vt:lpstr>Para materializar nossa visão, contamos com a expertise da Soluções Tech Integradas, nossa parceira estratégica em desenvolvimento. Juntos, somos uma equipe ágil e inovadora, pronta para entregar a próxima geração de aplicativos fitness.</vt:lpstr>
      <vt:lpstr>PowerPoint Presentation</vt:lpstr>
      <vt:lpstr>Visão Geral do Mercado Fitness com IA</vt:lpstr>
      <vt:lpstr>PowerPoint Presentation</vt:lpstr>
      <vt:lpstr>Nossa Solução Inovadora</vt:lpstr>
      <vt:lpstr>O FitAI App MVP: Um Lançamento Estratégico em 1 Mês </vt:lpstr>
      <vt:lpstr>PowerPoint Presentation</vt:lpstr>
      <vt:lpstr>CONHEÇA O TIME FitAi</vt:lpstr>
      <vt:lpstr>OBJETIVOS DO PROJETO</vt:lpstr>
      <vt:lpstr>FUNCIONALIDADES PRINCIPAIS</vt:lpstr>
      <vt:lpstr>FUNCIONALIDADES PRINCIPAIS</vt:lpstr>
      <vt:lpstr>FUNCIONALIDADES PRINCIPAIS</vt:lpstr>
      <vt:lpstr>FUNCIONALIDADES PRINCIPAIS</vt:lpstr>
      <vt:lpstr>FUNCIONALIDADES PRINCIPAIS</vt:lpstr>
      <vt:lpstr>FUNCIONALIDADES PRINCIPAIS</vt:lpstr>
      <vt:lpstr>O QUE SÃO REQUISITOS FUNCIONAIS</vt:lpstr>
      <vt:lpstr>REQUISITOS FUNCIONAIS</vt:lpstr>
      <vt:lpstr>REQUISITOS FUNCIONAIS</vt:lpstr>
      <vt:lpstr>REQUISITOS FUNCIONAIS</vt:lpstr>
      <vt:lpstr>O QUE SÃO REQUISITOS NÃO-FUNCIONAIS</vt:lpstr>
      <vt:lpstr>REQUISITOS NÃO FUNCIONAIS</vt:lpstr>
      <vt:lpstr>REQUISITOS NÃO FUNCIONAIS</vt:lpstr>
      <vt:lpstr>DIAGRAMAS DE CASO DE USO</vt:lpstr>
      <vt:lpstr>DIAGRAMAS DE CASO DE USO</vt:lpstr>
      <vt:lpstr>DIAGRAMAS DE CASO DE USO</vt:lpstr>
      <vt:lpstr>DIAGRAMAS DE CASO DE USO</vt:lpstr>
      <vt:lpstr>DIAGRAMAS DE CASO DE USO</vt:lpstr>
      <vt:lpstr>DIAGRAMAS DE CASO DE USO</vt:lpstr>
      <vt:lpstr>DIAGRAMAS DE CASO DE USO</vt:lpstr>
      <vt:lpstr>DIAGRAMAS DE CASO DE USO </vt:lpstr>
      <vt:lpstr>DIAGRAMAS DE CASO DE USO</vt:lpstr>
      <vt:lpstr>DIAGRAMAS DE CASO DE USO</vt:lpstr>
      <vt:lpstr>DIAGRAMAS DE CASO DE USO</vt:lpstr>
      <vt:lpstr>DIAGRAMAS DE CLASSES</vt:lpstr>
      <vt:lpstr>DIAGRAMAS DE CLASSES</vt:lpstr>
      <vt:lpstr>DIAGRAMAS DE CLASSES</vt:lpstr>
      <vt:lpstr>DIAGRAMAS DE CLASSES</vt:lpstr>
      <vt:lpstr>DIAGRAMAS DE CLASSES</vt:lpstr>
      <vt:lpstr>DIAGRAMAS DE CLASSES</vt:lpstr>
      <vt:lpstr>DIAGRAMAS DE CLASSES</vt:lpstr>
      <vt:lpstr>DIAGRAMAS DE CLASSE</vt:lpstr>
      <vt:lpstr>DIAGRAMAS DE CLASSE</vt:lpstr>
      <vt:lpstr>DIAGRAMAS DE CLASSE</vt:lpstr>
      <vt:lpstr>DIAGRAMAS DE CLASSE</vt:lpstr>
      <vt:lpstr>DIAGRAMAS DE CLASSE</vt:lpstr>
      <vt:lpstr>DIAGRAMAS DE CLASSE</vt:lpstr>
      <vt:lpstr>DIAGRAMAS DE ATIVIDADES</vt:lpstr>
      <vt:lpstr>DIAGRAMAS DE ATIVIDADES</vt:lpstr>
      <vt:lpstr>DIAGRAMAS DE ATIVIDADES</vt:lpstr>
      <vt:lpstr>DIAGRAMAS DE ATIVIDADES</vt:lpstr>
      <vt:lpstr>DIAGRAMAS DE ATIVIDADES</vt:lpstr>
      <vt:lpstr>DIAGRAMAS DE ATIVIDADES</vt:lpstr>
      <vt:lpstr>DIAGRAMAS DE ATIVIDADES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SEQUÊNCIA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DIAGRAMAS DE ESTADO</vt:lpstr>
      <vt:lpstr>REFERÊNCIAS</vt:lpstr>
      <vt:lpstr>REFERÊNCIAS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183</cp:revision>
  <dcterms:modified xsi:type="dcterms:W3CDTF">2025-06-14T01:39:47Z</dcterms:modified>
</cp:coreProperties>
</file>